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6066" userDrawn="1">
          <p15:clr>
            <a:srgbClr val="A4A3A4"/>
          </p15:clr>
        </p15:guide>
        <p15:guide id="3" orient="horz" pos="533" userDrawn="1">
          <p15:clr>
            <a:srgbClr val="A4A3A4"/>
          </p15:clr>
        </p15:guide>
        <p15:guide id="5" pos="2472" userDrawn="1">
          <p15:clr>
            <a:srgbClr val="A4A3A4"/>
          </p15:clr>
        </p15:guide>
        <p15:guide id="6" pos="3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A2D83-7862-4823-A976-9BF43A354D06}" v="6" dt="2025-07-28T13:14:54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7"/>
    <p:restoredTop sz="94901"/>
  </p:normalViewPr>
  <p:slideViewPr>
    <p:cSldViewPr snapToGrid="0" showGuides="1">
      <p:cViewPr>
        <p:scale>
          <a:sx n="70" d="100"/>
          <a:sy n="70" d="100"/>
        </p:scale>
        <p:origin x="1524" y="66"/>
      </p:cViewPr>
      <p:guideLst>
        <p:guide orient="horz" pos="6066"/>
        <p:guide orient="horz" pos="533"/>
        <p:guide pos="2472"/>
        <p:guide pos="3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2" d="100"/>
          <a:sy n="92" d="100"/>
        </p:scale>
        <p:origin x="442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 Price" userId="49a00c69-ad07-4fce-9dd9-fbce52b42cc2" providerId="ADAL" clId="{1A3A2D83-7862-4823-A976-9BF43A354D06}"/>
    <pc:docChg chg="custSel modSld">
      <pc:chgData name="Ty Price" userId="49a00c69-ad07-4fce-9dd9-fbce52b42cc2" providerId="ADAL" clId="{1A3A2D83-7862-4823-A976-9BF43A354D06}" dt="2025-07-28T13:18:20.596" v="334" actId="1076"/>
      <pc:docMkLst>
        <pc:docMk/>
      </pc:docMkLst>
      <pc:sldChg chg="modSp mod">
        <pc:chgData name="Ty Price" userId="49a00c69-ad07-4fce-9dd9-fbce52b42cc2" providerId="ADAL" clId="{1A3A2D83-7862-4823-A976-9BF43A354D06}" dt="2025-07-28T13:18:20.596" v="334" actId="1076"/>
        <pc:sldMkLst>
          <pc:docMk/>
          <pc:sldMk cId="3362100313" sldId="258"/>
        </pc:sldMkLst>
        <pc:spChg chg="mod">
          <ac:chgData name="Ty Price" userId="49a00c69-ad07-4fce-9dd9-fbce52b42cc2" providerId="ADAL" clId="{1A3A2D83-7862-4823-A976-9BF43A354D06}" dt="2025-07-28T13:18:13.798" v="333" actId="1076"/>
          <ac:spMkLst>
            <pc:docMk/>
            <pc:sldMk cId="3362100313" sldId="258"/>
            <ac:spMk id="22" creationId="{D14D0F26-4E37-0770-A774-4270ABEBF70A}"/>
          </ac:spMkLst>
        </pc:spChg>
        <pc:spChg chg="mod">
          <ac:chgData name="Ty Price" userId="49a00c69-ad07-4fce-9dd9-fbce52b42cc2" providerId="ADAL" clId="{1A3A2D83-7862-4823-A976-9BF43A354D06}" dt="2025-07-28T13:13:06.372" v="78" actId="255"/>
          <ac:spMkLst>
            <pc:docMk/>
            <pc:sldMk cId="3362100313" sldId="258"/>
            <ac:spMk id="40" creationId="{82F51CAA-8BE7-2AB2-6A5E-AB00BF51F31F}"/>
          </ac:spMkLst>
        </pc:spChg>
        <pc:spChg chg="mod">
          <ac:chgData name="Ty Price" userId="49a00c69-ad07-4fce-9dd9-fbce52b42cc2" providerId="ADAL" clId="{1A3A2D83-7862-4823-A976-9BF43A354D06}" dt="2025-07-28T13:18:20.596" v="334" actId="1076"/>
          <ac:spMkLst>
            <pc:docMk/>
            <pc:sldMk cId="3362100313" sldId="258"/>
            <ac:spMk id="47" creationId="{2488F233-95D9-2149-E7AF-A566D0B9ED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30AFFB-F800-20D7-F93F-29C9243041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BEEAD-85F1-16D3-48AB-EF75F473C9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853F7-30A5-DB41-BCF5-45B4F946F5C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82C74-B430-BAFF-4EF2-EAFCA21E20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9BF39-FDD1-ACFB-9EA8-166951168B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7DA34-3CF4-5646-8B58-A60F08EF7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302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57793-3AE2-E94E-A0C2-CCC4F4EE05C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1EC6-4838-8C4D-8907-345F547FB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31EC6-4838-8C4D-8907-345F547FB6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2192CEE-1411-082D-9510-86B3FB617D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703605" y="165075"/>
            <a:ext cx="3856070" cy="281898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here to </a:t>
            </a:r>
            <a:br>
              <a:rPr lang="en-US" dirty="0"/>
            </a:br>
            <a:r>
              <a:rPr lang="en-US" dirty="0"/>
              <a:t>insert image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FAF4C4-3995-DEC9-68B3-FDF121930C12}"/>
              </a:ext>
            </a:extLst>
          </p:cNvPr>
          <p:cNvSpPr/>
          <p:nvPr userDrawn="1"/>
        </p:nvSpPr>
        <p:spPr>
          <a:xfrm>
            <a:off x="5214938" y="3000281"/>
            <a:ext cx="2344737" cy="6651719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58865"/>
                </a:schemeClr>
              </a:gs>
              <a:gs pos="100000">
                <a:schemeClr val="bg1">
                  <a:lumMod val="85000"/>
                  <a:alpha val="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664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2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24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12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4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g object 38">
            <a:extLst>
              <a:ext uri="{FF2B5EF4-FFF2-40B4-BE49-F238E27FC236}">
                <a16:creationId xmlns:a16="http://schemas.microsoft.com/office/drawing/2014/main" id="{E3C83D53-29BA-75B1-425B-EE3815F0A22B}"/>
              </a:ext>
            </a:extLst>
          </p:cNvPr>
          <p:cNvSpPr/>
          <p:nvPr userDrawn="1"/>
        </p:nvSpPr>
        <p:spPr>
          <a:xfrm>
            <a:off x="0" y="12"/>
            <a:ext cx="7560309" cy="875030"/>
          </a:xfrm>
          <a:custGeom>
            <a:avLst/>
            <a:gdLst/>
            <a:ahLst/>
            <a:cxnLst/>
            <a:rect l="l" t="t" r="r" b="b"/>
            <a:pathLst>
              <a:path w="7560309" h="875030">
                <a:moveTo>
                  <a:pt x="7559992" y="0"/>
                </a:moveTo>
                <a:lnTo>
                  <a:pt x="0" y="0"/>
                </a:lnTo>
                <a:lnTo>
                  <a:pt x="0" y="874572"/>
                </a:lnTo>
                <a:lnTo>
                  <a:pt x="7559992" y="874572"/>
                </a:lnTo>
                <a:lnTo>
                  <a:pt x="7559992" y="0"/>
                </a:lnTo>
                <a:close/>
              </a:path>
            </a:pathLst>
          </a:custGeom>
          <a:solidFill>
            <a:srgbClr val="4D9CB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25C17E-D772-413C-A503-7EBBBA0D5E86}"/>
              </a:ext>
            </a:extLst>
          </p:cNvPr>
          <p:cNvGrpSpPr/>
          <p:nvPr userDrawn="1"/>
        </p:nvGrpSpPr>
        <p:grpSpPr>
          <a:xfrm>
            <a:off x="1619072" y="1313370"/>
            <a:ext cx="4229100" cy="7994128"/>
            <a:chOff x="1619072" y="1313370"/>
            <a:chExt cx="4229100" cy="7994128"/>
          </a:xfrm>
        </p:grpSpPr>
        <p:sp>
          <p:nvSpPr>
            <p:cNvPr id="9" name="bg object 16">
              <a:extLst>
                <a:ext uri="{FF2B5EF4-FFF2-40B4-BE49-F238E27FC236}">
                  <a16:creationId xmlns:a16="http://schemas.microsoft.com/office/drawing/2014/main" id="{D1505D5D-62CB-E3F4-39E3-96DB7BD0F28A}"/>
                </a:ext>
              </a:extLst>
            </p:cNvPr>
            <p:cNvSpPr/>
            <p:nvPr/>
          </p:nvSpPr>
          <p:spPr>
            <a:xfrm>
              <a:off x="1619072" y="1313370"/>
              <a:ext cx="4229100" cy="5001260"/>
            </a:xfrm>
            <a:custGeom>
              <a:avLst/>
              <a:gdLst/>
              <a:ahLst/>
              <a:cxnLst/>
              <a:rect l="l" t="t" r="r" b="b"/>
              <a:pathLst>
                <a:path w="4229100" h="5001260">
                  <a:moveTo>
                    <a:pt x="4228795" y="5000739"/>
                  </a:moveTo>
                  <a:lnTo>
                    <a:pt x="1023620" y="4161713"/>
                  </a:lnTo>
                  <a:lnTo>
                    <a:pt x="0" y="4648365"/>
                  </a:lnTo>
                  <a:lnTo>
                    <a:pt x="1006843" y="4329519"/>
                  </a:lnTo>
                  <a:lnTo>
                    <a:pt x="4228795" y="5000739"/>
                  </a:lnTo>
                  <a:close/>
                </a:path>
                <a:path w="4229100" h="5001260">
                  <a:moveTo>
                    <a:pt x="4228795" y="4630966"/>
                  </a:moveTo>
                  <a:lnTo>
                    <a:pt x="1023620" y="3699306"/>
                  </a:lnTo>
                  <a:lnTo>
                    <a:pt x="0" y="4278566"/>
                  </a:lnTo>
                  <a:lnTo>
                    <a:pt x="1006843" y="3867112"/>
                  </a:lnTo>
                  <a:lnTo>
                    <a:pt x="4228795" y="4630966"/>
                  </a:lnTo>
                  <a:close/>
                </a:path>
                <a:path w="4229100" h="5001260">
                  <a:moveTo>
                    <a:pt x="4228795" y="4261205"/>
                  </a:moveTo>
                  <a:lnTo>
                    <a:pt x="1023620" y="3236849"/>
                  </a:lnTo>
                  <a:lnTo>
                    <a:pt x="0" y="3908793"/>
                  </a:lnTo>
                  <a:lnTo>
                    <a:pt x="1006843" y="3404666"/>
                  </a:lnTo>
                  <a:lnTo>
                    <a:pt x="4228795" y="4261205"/>
                  </a:lnTo>
                  <a:close/>
                </a:path>
                <a:path w="4229100" h="5001260">
                  <a:moveTo>
                    <a:pt x="4228795" y="3891407"/>
                  </a:moveTo>
                  <a:lnTo>
                    <a:pt x="1023620" y="2774454"/>
                  </a:lnTo>
                  <a:lnTo>
                    <a:pt x="0" y="3538994"/>
                  </a:lnTo>
                  <a:lnTo>
                    <a:pt x="1006843" y="2942259"/>
                  </a:lnTo>
                  <a:lnTo>
                    <a:pt x="4228795" y="3891407"/>
                  </a:lnTo>
                  <a:close/>
                </a:path>
                <a:path w="4229100" h="5001260">
                  <a:moveTo>
                    <a:pt x="4228795" y="3521646"/>
                  </a:moveTo>
                  <a:lnTo>
                    <a:pt x="1023620" y="2312047"/>
                  </a:lnTo>
                  <a:lnTo>
                    <a:pt x="0" y="3169234"/>
                  </a:lnTo>
                  <a:lnTo>
                    <a:pt x="1006843" y="2479865"/>
                  </a:lnTo>
                  <a:lnTo>
                    <a:pt x="4228795" y="3521646"/>
                  </a:lnTo>
                  <a:close/>
                </a:path>
                <a:path w="4229100" h="5001260">
                  <a:moveTo>
                    <a:pt x="4228795" y="3151848"/>
                  </a:moveTo>
                  <a:lnTo>
                    <a:pt x="1023620" y="1849653"/>
                  </a:lnTo>
                  <a:lnTo>
                    <a:pt x="0" y="2799473"/>
                  </a:lnTo>
                  <a:lnTo>
                    <a:pt x="1006843" y="2017458"/>
                  </a:lnTo>
                  <a:lnTo>
                    <a:pt x="4228795" y="3151848"/>
                  </a:lnTo>
                  <a:close/>
                </a:path>
                <a:path w="4229100" h="5001260">
                  <a:moveTo>
                    <a:pt x="4228795" y="2782087"/>
                  </a:moveTo>
                  <a:lnTo>
                    <a:pt x="1023620" y="1387246"/>
                  </a:lnTo>
                  <a:lnTo>
                    <a:pt x="0" y="2429675"/>
                  </a:lnTo>
                  <a:lnTo>
                    <a:pt x="1006843" y="1555064"/>
                  </a:lnTo>
                  <a:lnTo>
                    <a:pt x="4228795" y="2782087"/>
                  </a:lnTo>
                  <a:close/>
                </a:path>
                <a:path w="4229100" h="5001260">
                  <a:moveTo>
                    <a:pt x="4228795" y="2412276"/>
                  </a:moveTo>
                  <a:lnTo>
                    <a:pt x="1023620" y="924839"/>
                  </a:lnTo>
                  <a:lnTo>
                    <a:pt x="0" y="2059914"/>
                  </a:lnTo>
                  <a:lnTo>
                    <a:pt x="1006843" y="1092657"/>
                  </a:lnTo>
                  <a:lnTo>
                    <a:pt x="4228795" y="2412276"/>
                  </a:lnTo>
                  <a:close/>
                </a:path>
                <a:path w="4229100" h="5001260">
                  <a:moveTo>
                    <a:pt x="4228795" y="2042528"/>
                  </a:moveTo>
                  <a:lnTo>
                    <a:pt x="1023620" y="462445"/>
                  </a:lnTo>
                  <a:lnTo>
                    <a:pt x="0" y="1690116"/>
                  </a:lnTo>
                  <a:lnTo>
                    <a:pt x="1006843" y="630262"/>
                  </a:lnTo>
                  <a:lnTo>
                    <a:pt x="4228795" y="2042528"/>
                  </a:lnTo>
                  <a:close/>
                </a:path>
                <a:path w="4229100" h="5001260">
                  <a:moveTo>
                    <a:pt x="4228795" y="1672755"/>
                  </a:moveTo>
                  <a:lnTo>
                    <a:pt x="1023620" y="0"/>
                  </a:lnTo>
                  <a:lnTo>
                    <a:pt x="0" y="1320355"/>
                  </a:lnTo>
                  <a:lnTo>
                    <a:pt x="1006843" y="167817"/>
                  </a:lnTo>
                  <a:lnTo>
                    <a:pt x="4228795" y="167275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bg object 17">
              <a:extLst>
                <a:ext uri="{FF2B5EF4-FFF2-40B4-BE49-F238E27FC236}">
                  <a16:creationId xmlns:a16="http://schemas.microsoft.com/office/drawing/2014/main" id="{4F8C01C7-59F7-78B2-65AF-C7304D15A6E6}"/>
                </a:ext>
              </a:extLst>
            </p:cNvPr>
            <p:cNvSpPr/>
            <p:nvPr/>
          </p:nvSpPr>
          <p:spPr>
            <a:xfrm>
              <a:off x="1929561" y="6757809"/>
              <a:ext cx="382270" cy="684530"/>
            </a:xfrm>
            <a:custGeom>
              <a:avLst/>
              <a:gdLst/>
              <a:ahLst/>
              <a:cxnLst/>
              <a:rect l="l" t="t" r="r" b="b"/>
              <a:pathLst>
                <a:path w="382269" h="684529">
                  <a:moveTo>
                    <a:pt x="381812" y="610870"/>
                  </a:moveTo>
                  <a:lnTo>
                    <a:pt x="89357" y="610870"/>
                  </a:lnTo>
                  <a:lnTo>
                    <a:pt x="89357" y="0"/>
                  </a:lnTo>
                  <a:lnTo>
                    <a:pt x="0" y="0"/>
                  </a:lnTo>
                  <a:lnTo>
                    <a:pt x="0" y="610870"/>
                  </a:lnTo>
                  <a:lnTo>
                    <a:pt x="0" y="684530"/>
                  </a:lnTo>
                  <a:lnTo>
                    <a:pt x="381812" y="684530"/>
                  </a:lnTo>
                  <a:lnTo>
                    <a:pt x="381812" y="61087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bg object 18">
              <a:extLst>
                <a:ext uri="{FF2B5EF4-FFF2-40B4-BE49-F238E27FC236}">
                  <a16:creationId xmlns:a16="http://schemas.microsoft.com/office/drawing/2014/main" id="{F9F332DF-2872-2D01-198B-118E9D2FCA50}"/>
                </a:ext>
              </a:extLst>
            </p:cNvPr>
            <p:cNvSpPr/>
            <p:nvPr/>
          </p:nvSpPr>
          <p:spPr>
            <a:xfrm>
              <a:off x="2408834" y="6757809"/>
              <a:ext cx="89535" cy="684530"/>
            </a:xfrm>
            <a:custGeom>
              <a:avLst/>
              <a:gdLst/>
              <a:ahLst/>
              <a:cxnLst/>
              <a:rect l="l" t="t" r="r" b="b"/>
              <a:pathLst>
                <a:path w="89535" h="684529">
                  <a:moveTo>
                    <a:pt x="89357" y="0"/>
                  </a:moveTo>
                  <a:lnTo>
                    <a:pt x="0" y="0"/>
                  </a:lnTo>
                  <a:lnTo>
                    <a:pt x="0" y="684415"/>
                  </a:lnTo>
                  <a:lnTo>
                    <a:pt x="89357" y="684415"/>
                  </a:lnTo>
                  <a:lnTo>
                    <a:pt x="89357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bg object 19">
              <a:extLst>
                <a:ext uri="{FF2B5EF4-FFF2-40B4-BE49-F238E27FC236}">
                  <a16:creationId xmlns:a16="http://schemas.microsoft.com/office/drawing/2014/main" id="{0C9BB783-4E43-F8E0-307A-A04485299F36}"/>
                </a:ext>
              </a:extLst>
            </p:cNvPr>
            <p:cNvSpPr/>
            <p:nvPr/>
          </p:nvSpPr>
          <p:spPr>
            <a:xfrm>
              <a:off x="2652501" y="6757807"/>
              <a:ext cx="514350" cy="684530"/>
            </a:xfrm>
            <a:custGeom>
              <a:avLst/>
              <a:gdLst/>
              <a:ahLst/>
              <a:cxnLst/>
              <a:rect l="l" t="t" r="r" b="b"/>
              <a:pathLst>
                <a:path w="514350" h="684529">
                  <a:moveTo>
                    <a:pt x="513816" y="0"/>
                  </a:moveTo>
                  <a:lnTo>
                    <a:pt x="430555" y="0"/>
                  </a:lnTo>
                  <a:lnTo>
                    <a:pt x="430555" y="287388"/>
                  </a:lnTo>
                  <a:lnTo>
                    <a:pt x="430742" y="338467"/>
                  </a:lnTo>
                  <a:lnTo>
                    <a:pt x="431379" y="386670"/>
                  </a:lnTo>
                  <a:lnTo>
                    <a:pt x="432581" y="432841"/>
                  </a:lnTo>
                  <a:lnTo>
                    <a:pt x="434459" y="477827"/>
                  </a:lnTo>
                  <a:lnTo>
                    <a:pt x="437128" y="522473"/>
                  </a:lnTo>
                  <a:lnTo>
                    <a:pt x="440702" y="567626"/>
                  </a:lnTo>
                  <a:lnTo>
                    <a:pt x="437692" y="568667"/>
                  </a:lnTo>
                  <a:lnTo>
                    <a:pt x="417694" y="525938"/>
                  </a:lnTo>
                  <a:lnTo>
                    <a:pt x="395510" y="482770"/>
                  </a:lnTo>
                  <a:lnTo>
                    <a:pt x="371140" y="438728"/>
                  </a:lnTo>
                  <a:lnTo>
                    <a:pt x="344582" y="393372"/>
                  </a:lnTo>
                  <a:lnTo>
                    <a:pt x="315836" y="346265"/>
                  </a:lnTo>
                  <a:lnTo>
                    <a:pt x="97485" y="0"/>
                  </a:lnTo>
                  <a:lnTo>
                    <a:pt x="0" y="0"/>
                  </a:lnTo>
                  <a:lnTo>
                    <a:pt x="0" y="684415"/>
                  </a:lnTo>
                  <a:lnTo>
                    <a:pt x="83261" y="684415"/>
                  </a:lnTo>
                  <a:lnTo>
                    <a:pt x="83164" y="337553"/>
                  </a:lnTo>
                  <a:lnTo>
                    <a:pt x="82816" y="287402"/>
                  </a:lnTo>
                  <a:lnTo>
                    <a:pt x="82130" y="240523"/>
                  </a:lnTo>
                  <a:lnTo>
                    <a:pt x="81022" y="195929"/>
                  </a:lnTo>
                  <a:lnTo>
                    <a:pt x="79404" y="152634"/>
                  </a:lnTo>
                  <a:lnTo>
                    <a:pt x="77190" y="109651"/>
                  </a:lnTo>
                  <a:lnTo>
                    <a:pt x="80251" y="108661"/>
                  </a:lnTo>
                  <a:lnTo>
                    <a:pt x="101722" y="153564"/>
                  </a:lnTo>
                  <a:lnTo>
                    <a:pt x="125638" y="199154"/>
                  </a:lnTo>
                  <a:lnTo>
                    <a:pt x="151510" y="245138"/>
                  </a:lnTo>
                  <a:lnTo>
                    <a:pt x="178852" y="291224"/>
                  </a:lnTo>
                  <a:lnTo>
                    <a:pt x="207175" y="337121"/>
                  </a:lnTo>
                  <a:lnTo>
                    <a:pt x="424459" y="684415"/>
                  </a:lnTo>
                  <a:lnTo>
                    <a:pt x="513816" y="684415"/>
                  </a:lnTo>
                  <a:lnTo>
                    <a:pt x="513816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bg object 20">
              <a:extLst>
                <a:ext uri="{FF2B5EF4-FFF2-40B4-BE49-F238E27FC236}">
                  <a16:creationId xmlns:a16="http://schemas.microsoft.com/office/drawing/2014/main" id="{37B0A40E-BFC3-5AEF-5E79-F16C3811C128}"/>
                </a:ext>
              </a:extLst>
            </p:cNvPr>
            <p:cNvSpPr/>
            <p:nvPr/>
          </p:nvSpPr>
          <p:spPr>
            <a:xfrm>
              <a:off x="3259723" y="6746633"/>
              <a:ext cx="520065" cy="707390"/>
            </a:xfrm>
            <a:custGeom>
              <a:avLst/>
              <a:gdLst/>
              <a:ahLst/>
              <a:cxnLst/>
              <a:rect l="l" t="t" r="r" b="b"/>
              <a:pathLst>
                <a:path w="520064" h="707390">
                  <a:moveTo>
                    <a:pt x="357441" y="0"/>
                  </a:moveTo>
                  <a:lnTo>
                    <a:pt x="305830" y="2962"/>
                  </a:lnTo>
                  <a:lnTo>
                    <a:pt x="257282" y="11678"/>
                  </a:lnTo>
                  <a:lnTo>
                    <a:pt x="212067" y="25896"/>
                  </a:lnTo>
                  <a:lnTo>
                    <a:pt x="170458" y="45360"/>
                  </a:lnTo>
                  <a:lnTo>
                    <a:pt x="132726" y="69816"/>
                  </a:lnTo>
                  <a:lnTo>
                    <a:pt x="99144" y="99012"/>
                  </a:lnTo>
                  <a:lnTo>
                    <a:pt x="69982" y="132692"/>
                  </a:lnTo>
                  <a:lnTo>
                    <a:pt x="45513" y="170603"/>
                  </a:lnTo>
                  <a:lnTo>
                    <a:pt x="26009" y="212490"/>
                  </a:lnTo>
                  <a:lnTo>
                    <a:pt x="11740" y="258101"/>
                  </a:lnTo>
                  <a:lnTo>
                    <a:pt x="2980" y="307179"/>
                  </a:lnTo>
                  <a:lnTo>
                    <a:pt x="0" y="359473"/>
                  </a:lnTo>
                  <a:lnTo>
                    <a:pt x="2948" y="413664"/>
                  </a:lnTo>
                  <a:lnTo>
                    <a:pt x="11574" y="463475"/>
                  </a:lnTo>
                  <a:lnTo>
                    <a:pt x="25545" y="508844"/>
                  </a:lnTo>
                  <a:lnTo>
                    <a:pt x="44530" y="549707"/>
                  </a:lnTo>
                  <a:lnTo>
                    <a:pt x="68198" y="586000"/>
                  </a:lnTo>
                  <a:lnTo>
                    <a:pt x="96216" y="617659"/>
                  </a:lnTo>
                  <a:lnTo>
                    <a:pt x="128255" y="644622"/>
                  </a:lnTo>
                  <a:lnTo>
                    <a:pt x="163982" y="666825"/>
                  </a:lnTo>
                  <a:lnTo>
                    <a:pt x="203066" y="684205"/>
                  </a:lnTo>
                  <a:lnTo>
                    <a:pt x="245176" y="696697"/>
                  </a:lnTo>
                  <a:lnTo>
                    <a:pt x="289980" y="704239"/>
                  </a:lnTo>
                  <a:lnTo>
                    <a:pt x="337146" y="706767"/>
                  </a:lnTo>
                  <a:lnTo>
                    <a:pt x="396088" y="703973"/>
                  </a:lnTo>
                  <a:lnTo>
                    <a:pt x="446941" y="696609"/>
                  </a:lnTo>
                  <a:lnTo>
                    <a:pt x="488083" y="686199"/>
                  </a:lnTo>
                  <a:lnTo>
                    <a:pt x="517893" y="674268"/>
                  </a:lnTo>
                  <a:lnTo>
                    <a:pt x="500621" y="603173"/>
                  </a:lnTo>
                  <a:lnTo>
                    <a:pt x="470649" y="614912"/>
                  </a:lnTo>
                  <a:lnTo>
                    <a:pt x="435255" y="623885"/>
                  </a:lnTo>
                  <a:lnTo>
                    <a:pt x="396245" y="629618"/>
                  </a:lnTo>
                  <a:lnTo>
                    <a:pt x="355422" y="631634"/>
                  </a:lnTo>
                  <a:lnTo>
                    <a:pt x="302840" y="627746"/>
                  </a:lnTo>
                  <a:lnTo>
                    <a:pt x="255601" y="616326"/>
                  </a:lnTo>
                  <a:lnTo>
                    <a:pt x="213929" y="597742"/>
                  </a:lnTo>
                  <a:lnTo>
                    <a:pt x="178050" y="572363"/>
                  </a:lnTo>
                  <a:lnTo>
                    <a:pt x="148189" y="540557"/>
                  </a:lnTo>
                  <a:lnTo>
                    <a:pt x="124571" y="502690"/>
                  </a:lnTo>
                  <a:lnTo>
                    <a:pt x="107423" y="459132"/>
                  </a:lnTo>
                  <a:lnTo>
                    <a:pt x="96968" y="410250"/>
                  </a:lnTo>
                  <a:lnTo>
                    <a:pt x="93433" y="356412"/>
                  </a:lnTo>
                  <a:lnTo>
                    <a:pt x="96579" y="304837"/>
                  </a:lnTo>
                  <a:lnTo>
                    <a:pt x="105804" y="258045"/>
                  </a:lnTo>
                  <a:lnTo>
                    <a:pt x="120792" y="216186"/>
                  </a:lnTo>
                  <a:lnTo>
                    <a:pt x="141227" y="179415"/>
                  </a:lnTo>
                  <a:lnTo>
                    <a:pt x="166792" y="147883"/>
                  </a:lnTo>
                  <a:lnTo>
                    <a:pt x="197170" y="121743"/>
                  </a:lnTo>
                  <a:lnTo>
                    <a:pt x="232046" y="101146"/>
                  </a:lnTo>
                  <a:lnTo>
                    <a:pt x="271102" y="86245"/>
                  </a:lnTo>
                  <a:lnTo>
                    <a:pt x="314022" y="77193"/>
                  </a:lnTo>
                  <a:lnTo>
                    <a:pt x="360489" y="74142"/>
                  </a:lnTo>
                  <a:lnTo>
                    <a:pt x="401330" y="76297"/>
                  </a:lnTo>
                  <a:lnTo>
                    <a:pt x="438169" y="82257"/>
                  </a:lnTo>
                  <a:lnTo>
                    <a:pt x="470435" y="91266"/>
                  </a:lnTo>
                  <a:lnTo>
                    <a:pt x="497560" y="102565"/>
                  </a:lnTo>
                  <a:lnTo>
                    <a:pt x="519912" y="30479"/>
                  </a:lnTo>
                  <a:lnTo>
                    <a:pt x="496532" y="20568"/>
                  </a:lnTo>
                  <a:lnTo>
                    <a:pt x="461532" y="10663"/>
                  </a:lnTo>
                  <a:lnTo>
                    <a:pt x="415104" y="3046"/>
                  </a:lnTo>
                  <a:lnTo>
                    <a:pt x="357441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bg object 21">
              <a:extLst>
                <a:ext uri="{FF2B5EF4-FFF2-40B4-BE49-F238E27FC236}">
                  <a16:creationId xmlns:a16="http://schemas.microsoft.com/office/drawing/2014/main" id="{60E0ADBF-9F7D-A1AD-A7F4-78BC1FB10217}"/>
                </a:ext>
              </a:extLst>
            </p:cNvPr>
            <p:cNvSpPr/>
            <p:nvPr/>
          </p:nvSpPr>
          <p:spPr>
            <a:xfrm>
              <a:off x="3824376" y="6746635"/>
              <a:ext cx="626110" cy="707390"/>
            </a:xfrm>
            <a:custGeom>
              <a:avLst/>
              <a:gdLst/>
              <a:ahLst/>
              <a:cxnLst/>
              <a:rect l="l" t="t" r="r" b="b"/>
              <a:pathLst>
                <a:path w="626110" h="707390">
                  <a:moveTo>
                    <a:pt x="316826" y="0"/>
                  </a:moveTo>
                  <a:lnTo>
                    <a:pt x="272191" y="2922"/>
                  </a:lnTo>
                  <a:lnTo>
                    <a:pt x="229884" y="11535"/>
                  </a:lnTo>
                  <a:lnTo>
                    <a:pt x="190202" y="25606"/>
                  </a:lnTo>
                  <a:lnTo>
                    <a:pt x="153440" y="44902"/>
                  </a:lnTo>
                  <a:lnTo>
                    <a:pt x="119895" y="69191"/>
                  </a:lnTo>
                  <a:lnTo>
                    <a:pt x="89862" y="98240"/>
                  </a:lnTo>
                  <a:lnTo>
                    <a:pt x="63637" y="131817"/>
                  </a:lnTo>
                  <a:lnTo>
                    <a:pt x="41517" y="169688"/>
                  </a:lnTo>
                  <a:lnTo>
                    <a:pt x="23797" y="211622"/>
                  </a:lnTo>
                  <a:lnTo>
                    <a:pt x="10773" y="257386"/>
                  </a:lnTo>
                  <a:lnTo>
                    <a:pt x="2742" y="306747"/>
                  </a:lnTo>
                  <a:lnTo>
                    <a:pt x="0" y="359473"/>
                  </a:lnTo>
                  <a:lnTo>
                    <a:pt x="3068" y="414255"/>
                  </a:lnTo>
                  <a:lnTo>
                    <a:pt x="12064" y="465384"/>
                  </a:lnTo>
                  <a:lnTo>
                    <a:pt x="26672" y="512529"/>
                  </a:lnTo>
                  <a:lnTo>
                    <a:pt x="46575" y="555363"/>
                  </a:lnTo>
                  <a:lnTo>
                    <a:pt x="71458" y="593554"/>
                  </a:lnTo>
                  <a:lnTo>
                    <a:pt x="101006" y="626774"/>
                  </a:lnTo>
                  <a:lnTo>
                    <a:pt x="134903" y="654693"/>
                  </a:lnTo>
                  <a:lnTo>
                    <a:pt x="172834" y="676981"/>
                  </a:lnTo>
                  <a:lnTo>
                    <a:pt x="214482" y="693309"/>
                  </a:lnTo>
                  <a:lnTo>
                    <a:pt x="259533" y="703348"/>
                  </a:lnTo>
                  <a:lnTo>
                    <a:pt x="307670" y="706767"/>
                  </a:lnTo>
                  <a:lnTo>
                    <a:pt x="308698" y="706767"/>
                  </a:lnTo>
                  <a:lnTo>
                    <a:pt x="351410" y="704153"/>
                  </a:lnTo>
                  <a:lnTo>
                    <a:pt x="392461" y="696352"/>
                  </a:lnTo>
                  <a:lnTo>
                    <a:pt x="431460" y="683423"/>
                  </a:lnTo>
                  <a:lnTo>
                    <a:pt x="468015" y="665427"/>
                  </a:lnTo>
                  <a:lnTo>
                    <a:pt x="501735" y="642424"/>
                  </a:lnTo>
                  <a:lnTo>
                    <a:pt x="510224" y="634644"/>
                  </a:lnTo>
                  <a:lnTo>
                    <a:pt x="310718" y="634644"/>
                  </a:lnTo>
                  <a:lnTo>
                    <a:pt x="266588" y="629885"/>
                  </a:lnTo>
                  <a:lnTo>
                    <a:pt x="227057" y="616277"/>
                  </a:lnTo>
                  <a:lnTo>
                    <a:pt x="192283" y="594823"/>
                  </a:lnTo>
                  <a:lnTo>
                    <a:pt x="162425" y="566524"/>
                  </a:lnTo>
                  <a:lnTo>
                    <a:pt x="137640" y="532382"/>
                  </a:lnTo>
                  <a:lnTo>
                    <a:pt x="118087" y="493401"/>
                  </a:lnTo>
                  <a:lnTo>
                    <a:pt x="103925" y="450582"/>
                  </a:lnTo>
                  <a:lnTo>
                    <a:pt x="95311" y="404928"/>
                  </a:lnTo>
                  <a:lnTo>
                    <a:pt x="92405" y="357441"/>
                  </a:lnTo>
                  <a:lnTo>
                    <a:pt x="95114" y="308611"/>
                  </a:lnTo>
                  <a:lnTo>
                    <a:pt x="103247" y="261642"/>
                  </a:lnTo>
                  <a:lnTo>
                    <a:pt x="116813" y="217572"/>
                  </a:lnTo>
                  <a:lnTo>
                    <a:pt x="135818" y="177438"/>
                  </a:lnTo>
                  <a:lnTo>
                    <a:pt x="160273" y="142275"/>
                  </a:lnTo>
                  <a:lnTo>
                    <a:pt x="190183" y="113122"/>
                  </a:lnTo>
                  <a:lnTo>
                    <a:pt x="225559" y="91015"/>
                  </a:lnTo>
                  <a:lnTo>
                    <a:pt x="266407" y="76990"/>
                  </a:lnTo>
                  <a:lnTo>
                    <a:pt x="312737" y="72085"/>
                  </a:lnTo>
                  <a:lnTo>
                    <a:pt x="515764" y="72085"/>
                  </a:lnTo>
                  <a:lnTo>
                    <a:pt x="492578" y="52794"/>
                  </a:lnTo>
                  <a:lnTo>
                    <a:pt x="454472" y="30259"/>
                  </a:lnTo>
                  <a:lnTo>
                    <a:pt x="412315" y="13699"/>
                  </a:lnTo>
                  <a:lnTo>
                    <a:pt x="366353" y="3487"/>
                  </a:lnTo>
                  <a:lnTo>
                    <a:pt x="316826" y="0"/>
                  </a:lnTo>
                  <a:close/>
                </a:path>
                <a:path w="626110" h="707390">
                  <a:moveTo>
                    <a:pt x="515764" y="72085"/>
                  </a:moveTo>
                  <a:lnTo>
                    <a:pt x="312737" y="72085"/>
                  </a:lnTo>
                  <a:lnTo>
                    <a:pt x="359009" y="77148"/>
                  </a:lnTo>
                  <a:lnTo>
                    <a:pt x="399680" y="91522"/>
                  </a:lnTo>
                  <a:lnTo>
                    <a:pt x="434794" y="113989"/>
                  </a:lnTo>
                  <a:lnTo>
                    <a:pt x="464391" y="143326"/>
                  </a:lnTo>
                  <a:lnTo>
                    <a:pt x="488513" y="178313"/>
                  </a:lnTo>
                  <a:lnTo>
                    <a:pt x="507202" y="217730"/>
                  </a:lnTo>
                  <a:lnTo>
                    <a:pt x="520500" y="260356"/>
                  </a:lnTo>
                  <a:lnTo>
                    <a:pt x="528448" y="304971"/>
                  </a:lnTo>
                  <a:lnTo>
                    <a:pt x="531088" y="350354"/>
                  </a:lnTo>
                  <a:lnTo>
                    <a:pt x="528179" y="401015"/>
                  </a:lnTo>
                  <a:lnTo>
                    <a:pt x="519554" y="448877"/>
                  </a:lnTo>
                  <a:lnTo>
                    <a:pt x="505362" y="493096"/>
                  </a:lnTo>
                  <a:lnTo>
                    <a:pt x="485754" y="532829"/>
                  </a:lnTo>
                  <a:lnTo>
                    <a:pt x="460881" y="567231"/>
                  </a:lnTo>
                  <a:lnTo>
                    <a:pt x="430894" y="595458"/>
                  </a:lnTo>
                  <a:lnTo>
                    <a:pt x="395941" y="616665"/>
                  </a:lnTo>
                  <a:lnTo>
                    <a:pt x="356176" y="630008"/>
                  </a:lnTo>
                  <a:lnTo>
                    <a:pt x="311746" y="634644"/>
                  </a:lnTo>
                  <a:lnTo>
                    <a:pt x="510224" y="634644"/>
                  </a:lnTo>
                  <a:lnTo>
                    <a:pt x="559106" y="581638"/>
                  </a:lnTo>
                  <a:lnTo>
                    <a:pt x="581973" y="543976"/>
                  </a:lnTo>
                  <a:lnTo>
                    <a:pt x="600440" y="501547"/>
                  </a:lnTo>
                  <a:lnTo>
                    <a:pt x="614115" y="454412"/>
                  </a:lnTo>
                  <a:lnTo>
                    <a:pt x="622608" y="402631"/>
                  </a:lnTo>
                  <a:lnTo>
                    <a:pt x="625525" y="346265"/>
                  </a:lnTo>
                  <a:lnTo>
                    <a:pt x="622569" y="292426"/>
                  </a:lnTo>
                  <a:lnTo>
                    <a:pt x="613863" y="241933"/>
                  </a:lnTo>
                  <a:lnTo>
                    <a:pt x="599649" y="195161"/>
                  </a:lnTo>
                  <a:lnTo>
                    <a:pt x="580170" y="152485"/>
                  </a:lnTo>
                  <a:lnTo>
                    <a:pt x="555670" y="114282"/>
                  </a:lnTo>
                  <a:lnTo>
                    <a:pt x="526392" y="80927"/>
                  </a:lnTo>
                  <a:lnTo>
                    <a:pt x="515764" y="7208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bg object 22">
              <a:extLst>
                <a:ext uri="{FF2B5EF4-FFF2-40B4-BE49-F238E27FC236}">
                  <a16:creationId xmlns:a16="http://schemas.microsoft.com/office/drawing/2014/main" id="{3A9800C7-D552-1F6C-B22C-04786D8F5C8F}"/>
                </a:ext>
              </a:extLst>
            </p:cNvPr>
            <p:cNvSpPr/>
            <p:nvPr/>
          </p:nvSpPr>
          <p:spPr>
            <a:xfrm>
              <a:off x="4543298" y="6757809"/>
              <a:ext cx="382270" cy="684530"/>
            </a:xfrm>
            <a:custGeom>
              <a:avLst/>
              <a:gdLst/>
              <a:ahLst/>
              <a:cxnLst/>
              <a:rect l="l" t="t" r="r" b="b"/>
              <a:pathLst>
                <a:path w="382270" h="684529">
                  <a:moveTo>
                    <a:pt x="381812" y="610870"/>
                  </a:moveTo>
                  <a:lnTo>
                    <a:pt x="89357" y="610870"/>
                  </a:lnTo>
                  <a:lnTo>
                    <a:pt x="89357" y="0"/>
                  </a:lnTo>
                  <a:lnTo>
                    <a:pt x="0" y="0"/>
                  </a:lnTo>
                  <a:lnTo>
                    <a:pt x="0" y="610870"/>
                  </a:lnTo>
                  <a:lnTo>
                    <a:pt x="0" y="684530"/>
                  </a:lnTo>
                  <a:lnTo>
                    <a:pt x="381812" y="684530"/>
                  </a:lnTo>
                  <a:lnTo>
                    <a:pt x="381812" y="61087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bg object 23">
              <a:extLst>
                <a:ext uri="{FF2B5EF4-FFF2-40B4-BE49-F238E27FC236}">
                  <a16:creationId xmlns:a16="http://schemas.microsoft.com/office/drawing/2014/main" id="{8EA5654E-41AC-AD42-14D9-F0B95EDC9EB8}"/>
                </a:ext>
              </a:extLst>
            </p:cNvPr>
            <p:cNvSpPr/>
            <p:nvPr/>
          </p:nvSpPr>
          <p:spPr>
            <a:xfrm>
              <a:off x="5023557" y="6757807"/>
              <a:ext cx="514350" cy="684530"/>
            </a:xfrm>
            <a:custGeom>
              <a:avLst/>
              <a:gdLst/>
              <a:ahLst/>
              <a:cxnLst/>
              <a:rect l="l" t="t" r="r" b="b"/>
              <a:pathLst>
                <a:path w="514350" h="684529">
                  <a:moveTo>
                    <a:pt x="513816" y="0"/>
                  </a:moveTo>
                  <a:lnTo>
                    <a:pt x="430555" y="0"/>
                  </a:lnTo>
                  <a:lnTo>
                    <a:pt x="430555" y="287388"/>
                  </a:lnTo>
                  <a:lnTo>
                    <a:pt x="430742" y="338467"/>
                  </a:lnTo>
                  <a:lnTo>
                    <a:pt x="431379" y="386670"/>
                  </a:lnTo>
                  <a:lnTo>
                    <a:pt x="432581" y="432841"/>
                  </a:lnTo>
                  <a:lnTo>
                    <a:pt x="434459" y="477827"/>
                  </a:lnTo>
                  <a:lnTo>
                    <a:pt x="437128" y="522473"/>
                  </a:lnTo>
                  <a:lnTo>
                    <a:pt x="440702" y="567626"/>
                  </a:lnTo>
                  <a:lnTo>
                    <a:pt x="437692" y="568667"/>
                  </a:lnTo>
                  <a:lnTo>
                    <a:pt x="417694" y="525938"/>
                  </a:lnTo>
                  <a:lnTo>
                    <a:pt x="395510" y="482770"/>
                  </a:lnTo>
                  <a:lnTo>
                    <a:pt x="371140" y="438728"/>
                  </a:lnTo>
                  <a:lnTo>
                    <a:pt x="344582" y="393372"/>
                  </a:lnTo>
                  <a:lnTo>
                    <a:pt x="315836" y="346265"/>
                  </a:lnTo>
                  <a:lnTo>
                    <a:pt x="97485" y="0"/>
                  </a:lnTo>
                  <a:lnTo>
                    <a:pt x="0" y="0"/>
                  </a:lnTo>
                  <a:lnTo>
                    <a:pt x="0" y="684415"/>
                  </a:lnTo>
                  <a:lnTo>
                    <a:pt x="83261" y="684415"/>
                  </a:lnTo>
                  <a:lnTo>
                    <a:pt x="83164" y="337553"/>
                  </a:lnTo>
                  <a:lnTo>
                    <a:pt x="82816" y="287402"/>
                  </a:lnTo>
                  <a:lnTo>
                    <a:pt x="82130" y="240523"/>
                  </a:lnTo>
                  <a:lnTo>
                    <a:pt x="81022" y="195929"/>
                  </a:lnTo>
                  <a:lnTo>
                    <a:pt x="79404" y="152634"/>
                  </a:lnTo>
                  <a:lnTo>
                    <a:pt x="77190" y="109651"/>
                  </a:lnTo>
                  <a:lnTo>
                    <a:pt x="80238" y="108661"/>
                  </a:lnTo>
                  <a:lnTo>
                    <a:pt x="101715" y="153564"/>
                  </a:lnTo>
                  <a:lnTo>
                    <a:pt x="125635" y="199154"/>
                  </a:lnTo>
                  <a:lnTo>
                    <a:pt x="151509" y="245138"/>
                  </a:lnTo>
                  <a:lnTo>
                    <a:pt x="178851" y="291224"/>
                  </a:lnTo>
                  <a:lnTo>
                    <a:pt x="207175" y="337121"/>
                  </a:lnTo>
                  <a:lnTo>
                    <a:pt x="424459" y="684415"/>
                  </a:lnTo>
                  <a:lnTo>
                    <a:pt x="513816" y="684415"/>
                  </a:lnTo>
                  <a:lnTo>
                    <a:pt x="513816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bg object 24">
              <a:extLst>
                <a:ext uri="{FF2B5EF4-FFF2-40B4-BE49-F238E27FC236}">
                  <a16:creationId xmlns:a16="http://schemas.microsoft.com/office/drawing/2014/main" id="{E52839F1-9F1B-F35B-F9D3-B33B4623C85D}"/>
                </a:ext>
              </a:extLst>
            </p:cNvPr>
            <p:cNvSpPr/>
            <p:nvPr/>
          </p:nvSpPr>
          <p:spPr>
            <a:xfrm>
              <a:off x="2301201" y="7835709"/>
              <a:ext cx="509905" cy="684530"/>
            </a:xfrm>
            <a:custGeom>
              <a:avLst/>
              <a:gdLst/>
              <a:ahLst/>
              <a:cxnLst/>
              <a:rect l="l" t="t" r="r" b="b"/>
              <a:pathLst>
                <a:path w="509905" h="684529">
                  <a:moveTo>
                    <a:pt x="509765" y="0"/>
                  </a:moveTo>
                  <a:lnTo>
                    <a:pt x="420370" y="0"/>
                  </a:lnTo>
                  <a:lnTo>
                    <a:pt x="420370" y="285750"/>
                  </a:lnTo>
                  <a:lnTo>
                    <a:pt x="89395" y="285750"/>
                  </a:lnTo>
                  <a:lnTo>
                    <a:pt x="89395" y="0"/>
                  </a:lnTo>
                  <a:lnTo>
                    <a:pt x="0" y="0"/>
                  </a:lnTo>
                  <a:lnTo>
                    <a:pt x="0" y="285750"/>
                  </a:lnTo>
                  <a:lnTo>
                    <a:pt x="0" y="363220"/>
                  </a:lnTo>
                  <a:lnTo>
                    <a:pt x="0" y="684530"/>
                  </a:lnTo>
                  <a:lnTo>
                    <a:pt x="89395" y="684530"/>
                  </a:lnTo>
                  <a:lnTo>
                    <a:pt x="89395" y="363220"/>
                  </a:lnTo>
                  <a:lnTo>
                    <a:pt x="420370" y="363220"/>
                  </a:lnTo>
                  <a:lnTo>
                    <a:pt x="420370" y="684530"/>
                  </a:lnTo>
                  <a:lnTo>
                    <a:pt x="509765" y="684530"/>
                  </a:lnTo>
                  <a:lnTo>
                    <a:pt x="509765" y="363220"/>
                  </a:lnTo>
                  <a:lnTo>
                    <a:pt x="509765" y="285750"/>
                  </a:lnTo>
                  <a:lnTo>
                    <a:pt x="509765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bg object 25">
              <a:extLst>
                <a:ext uri="{FF2B5EF4-FFF2-40B4-BE49-F238E27FC236}">
                  <a16:creationId xmlns:a16="http://schemas.microsoft.com/office/drawing/2014/main" id="{6A829C0B-FC06-C9B4-9FC9-CD3D5F0F223F}"/>
                </a:ext>
              </a:extLst>
            </p:cNvPr>
            <p:cNvSpPr/>
            <p:nvPr/>
          </p:nvSpPr>
          <p:spPr>
            <a:xfrm>
              <a:off x="2903347" y="7824530"/>
              <a:ext cx="626110" cy="707390"/>
            </a:xfrm>
            <a:custGeom>
              <a:avLst/>
              <a:gdLst/>
              <a:ahLst/>
              <a:cxnLst/>
              <a:rect l="l" t="t" r="r" b="b"/>
              <a:pathLst>
                <a:path w="626110" h="707390">
                  <a:moveTo>
                    <a:pt x="316788" y="0"/>
                  </a:moveTo>
                  <a:lnTo>
                    <a:pt x="272162" y="2922"/>
                  </a:lnTo>
                  <a:lnTo>
                    <a:pt x="229862" y="11535"/>
                  </a:lnTo>
                  <a:lnTo>
                    <a:pt x="190186" y="25606"/>
                  </a:lnTo>
                  <a:lnTo>
                    <a:pt x="153429" y="44902"/>
                  </a:lnTo>
                  <a:lnTo>
                    <a:pt x="119887" y="69191"/>
                  </a:lnTo>
                  <a:lnTo>
                    <a:pt x="89857" y="98240"/>
                  </a:lnTo>
                  <a:lnTo>
                    <a:pt x="63634" y="131817"/>
                  </a:lnTo>
                  <a:lnTo>
                    <a:pt x="41515" y="169688"/>
                  </a:lnTo>
                  <a:lnTo>
                    <a:pt x="23796" y="211622"/>
                  </a:lnTo>
                  <a:lnTo>
                    <a:pt x="10773" y="257386"/>
                  </a:lnTo>
                  <a:lnTo>
                    <a:pt x="2742" y="306747"/>
                  </a:lnTo>
                  <a:lnTo>
                    <a:pt x="0" y="359473"/>
                  </a:lnTo>
                  <a:lnTo>
                    <a:pt x="3069" y="414258"/>
                  </a:lnTo>
                  <a:lnTo>
                    <a:pt x="12067" y="465388"/>
                  </a:lnTo>
                  <a:lnTo>
                    <a:pt x="26678" y="512535"/>
                  </a:lnTo>
                  <a:lnTo>
                    <a:pt x="46586" y="555368"/>
                  </a:lnTo>
                  <a:lnTo>
                    <a:pt x="71475" y="593559"/>
                  </a:lnTo>
                  <a:lnTo>
                    <a:pt x="101028" y="626778"/>
                  </a:lnTo>
                  <a:lnTo>
                    <a:pt x="134930" y="654696"/>
                  </a:lnTo>
                  <a:lnTo>
                    <a:pt x="172865" y="676983"/>
                  </a:lnTo>
                  <a:lnTo>
                    <a:pt x="214517" y="693310"/>
                  </a:lnTo>
                  <a:lnTo>
                    <a:pt x="259570" y="703348"/>
                  </a:lnTo>
                  <a:lnTo>
                    <a:pt x="307708" y="706767"/>
                  </a:lnTo>
                  <a:lnTo>
                    <a:pt x="308698" y="706767"/>
                  </a:lnTo>
                  <a:lnTo>
                    <a:pt x="351401" y="704154"/>
                  </a:lnTo>
                  <a:lnTo>
                    <a:pt x="392445" y="696353"/>
                  </a:lnTo>
                  <a:lnTo>
                    <a:pt x="431438" y="683425"/>
                  </a:lnTo>
                  <a:lnTo>
                    <a:pt x="467988" y="665430"/>
                  </a:lnTo>
                  <a:lnTo>
                    <a:pt x="501705" y="642428"/>
                  </a:lnTo>
                  <a:lnTo>
                    <a:pt x="510197" y="634644"/>
                  </a:lnTo>
                  <a:lnTo>
                    <a:pt x="310680" y="634644"/>
                  </a:lnTo>
                  <a:lnTo>
                    <a:pt x="266570" y="629885"/>
                  </a:lnTo>
                  <a:lnTo>
                    <a:pt x="227050" y="616277"/>
                  </a:lnTo>
                  <a:lnTo>
                    <a:pt x="192279" y="594823"/>
                  </a:lnTo>
                  <a:lnTo>
                    <a:pt x="162418" y="566524"/>
                  </a:lnTo>
                  <a:lnTo>
                    <a:pt x="137627" y="532382"/>
                  </a:lnTo>
                  <a:lnTo>
                    <a:pt x="118066" y="493401"/>
                  </a:lnTo>
                  <a:lnTo>
                    <a:pt x="103895" y="450582"/>
                  </a:lnTo>
                  <a:lnTo>
                    <a:pt x="95275" y="404928"/>
                  </a:lnTo>
                  <a:lnTo>
                    <a:pt x="92367" y="357441"/>
                  </a:lnTo>
                  <a:lnTo>
                    <a:pt x="95077" y="308611"/>
                  </a:lnTo>
                  <a:lnTo>
                    <a:pt x="103214" y="261642"/>
                  </a:lnTo>
                  <a:lnTo>
                    <a:pt x="116784" y="217572"/>
                  </a:lnTo>
                  <a:lnTo>
                    <a:pt x="135796" y="177438"/>
                  </a:lnTo>
                  <a:lnTo>
                    <a:pt x="160257" y="142275"/>
                  </a:lnTo>
                  <a:lnTo>
                    <a:pt x="190174" y="113122"/>
                  </a:lnTo>
                  <a:lnTo>
                    <a:pt x="225554" y="91015"/>
                  </a:lnTo>
                  <a:lnTo>
                    <a:pt x="266406" y="76990"/>
                  </a:lnTo>
                  <a:lnTo>
                    <a:pt x="312737" y="72085"/>
                  </a:lnTo>
                  <a:lnTo>
                    <a:pt x="515742" y="72085"/>
                  </a:lnTo>
                  <a:lnTo>
                    <a:pt x="492557" y="52794"/>
                  </a:lnTo>
                  <a:lnTo>
                    <a:pt x="454450" y="30259"/>
                  </a:lnTo>
                  <a:lnTo>
                    <a:pt x="412291" y="13699"/>
                  </a:lnTo>
                  <a:lnTo>
                    <a:pt x="366323" y="3487"/>
                  </a:lnTo>
                  <a:lnTo>
                    <a:pt x="316788" y="0"/>
                  </a:lnTo>
                  <a:close/>
                </a:path>
                <a:path w="626110" h="707390">
                  <a:moveTo>
                    <a:pt x="515742" y="72085"/>
                  </a:moveTo>
                  <a:lnTo>
                    <a:pt x="312737" y="72085"/>
                  </a:lnTo>
                  <a:lnTo>
                    <a:pt x="358997" y="77148"/>
                  </a:lnTo>
                  <a:lnTo>
                    <a:pt x="399660" y="91522"/>
                  </a:lnTo>
                  <a:lnTo>
                    <a:pt x="434767" y="113989"/>
                  </a:lnTo>
                  <a:lnTo>
                    <a:pt x="464359" y="143326"/>
                  </a:lnTo>
                  <a:lnTo>
                    <a:pt x="488478" y="178313"/>
                  </a:lnTo>
                  <a:lnTo>
                    <a:pt x="507166" y="217730"/>
                  </a:lnTo>
                  <a:lnTo>
                    <a:pt x="520462" y="260356"/>
                  </a:lnTo>
                  <a:lnTo>
                    <a:pt x="528410" y="304971"/>
                  </a:lnTo>
                  <a:lnTo>
                    <a:pt x="531050" y="350354"/>
                  </a:lnTo>
                  <a:lnTo>
                    <a:pt x="528143" y="401015"/>
                  </a:lnTo>
                  <a:lnTo>
                    <a:pt x="519521" y="448877"/>
                  </a:lnTo>
                  <a:lnTo>
                    <a:pt x="505334" y="493096"/>
                  </a:lnTo>
                  <a:lnTo>
                    <a:pt x="485732" y="532829"/>
                  </a:lnTo>
                  <a:lnTo>
                    <a:pt x="460866" y="567231"/>
                  </a:lnTo>
                  <a:lnTo>
                    <a:pt x="430884" y="595458"/>
                  </a:lnTo>
                  <a:lnTo>
                    <a:pt x="395937" y="616665"/>
                  </a:lnTo>
                  <a:lnTo>
                    <a:pt x="356174" y="630008"/>
                  </a:lnTo>
                  <a:lnTo>
                    <a:pt x="311746" y="634644"/>
                  </a:lnTo>
                  <a:lnTo>
                    <a:pt x="510197" y="634644"/>
                  </a:lnTo>
                  <a:lnTo>
                    <a:pt x="559071" y="581644"/>
                  </a:lnTo>
                  <a:lnTo>
                    <a:pt x="581937" y="543981"/>
                  </a:lnTo>
                  <a:lnTo>
                    <a:pt x="600403" y="501552"/>
                  </a:lnTo>
                  <a:lnTo>
                    <a:pt x="614078" y="454416"/>
                  </a:lnTo>
                  <a:lnTo>
                    <a:pt x="622570" y="402634"/>
                  </a:lnTo>
                  <a:lnTo>
                    <a:pt x="625487" y="346265"/>
                  </a:lnTo>
                  <a:lnTo>
                    <a:pt x="622532" y="292426"/>
                  </a:lnTo>
                  <a:lnTo>
                    <a:pt x="613828" y="241933"/>
                  </a:lnTo>
                  <a:lnTo>
                    <a:pt x="599617" y="195161"/>
                  </a:lnTo>
                  <a:lnTo>
                    <a:pt x="580142" y="152485"/>
                  </a:lnTo>
                  <a:lnTo>
                    <a:pt x="555645" y="114282"/>
                  </a:lnTo>
                  <a:lnTo>
                    <a:pt x="526369" y="80927"/>
                  </a:lnTo>
                  <a:lnTo>
                    <a:pt x="515742" y="7208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bg object 26">
              <a:extLst>
                <a:ext uri="{FF2B5EF4-FFF2-40B4-BE49-F238E27FC236}">
                  <a16:creationId xmlns:a16="http://schemas.microsoft.com/office/drawing/2014/main" id="{8978308D-F9F8-B429-47AF-F4B67C474191}"/>
                </a:ext>
              </a:extLst>
            </p:cNvPr>
            <p:cNvSpPr/>
            <p:nvPr/>
          </p:nvSpPr>
          <p:spPr>
            <a:xfrm>
              <a:off x="3622277" y="7835706"/>
              <a:ext cx="504825" cy="695960"/>
            </a:xfrm>
            <a:custGeom>
              <a:avLst/>
              <a:gdLst/>
              <a:ahLst/>
              <a:cxnLst/>
              <a:rect l="l" t="t" r="r" b="b"/>
              <a:pathLst>
                <a:path w="504825" h="695959">
                  <a:moveTo>
                    <a:pt x="504659" y="0"/>
                  </a:moveTo>
                  <a:lnTo>
                    <a:pt x="415328" y="0"/>
                  </a:lnTo>
                  <a:lnTo>
                    <a:pt x="415328" y="406184"/>
                  </a:lnTo>
                  <a:lnTo>
                    <a:pt x="411376" y="465538"/>
                  </a:lnTo>
                  <a:lnTo>
                    <a:pt x="399888" y="514980"/>
                  </a:lnTo>
                  <a:lnTo>
                    <a:pt x="381416" y="554795"/>
                  </a:lnTo>
                  <a:lnTo>
                    <a:pt x="356514" y="585266"/>
                  </a:lnTo>
                  <a:lnTo>
                    <a:pt x="289624" y="619318"/>
                  </a:lnTo>
                  <a:lnTo>
                    <a:pt x="248742" y="623468"/>
                  </a:lnTo>
                  <a:lnTo>
                    <a:pt x="211139" y="619424"/>
                  </a:lnTo>
                  <a:lnTo>
                    <a:pt x="147633" y="585902"/>
                  </a:lnTo>
                  <a:lnTo>
                    <a:pt x="123294" y="555642"/>
                  </a:lnTo>
                  <a:lnTo>
                    <a:pt x="104940" y="515863"/>
                  </a:lnTo>
                  <a:lnTo>
                    <a:pt x="93354" y="466174"/>
                  </a:lnTo>
                  <a:lnTo>
                    <a:pt x="89319" y="406184"/>
                  </a:lnTo>
                  <a:lnTo>
                    <a:pt x="89319" y="0"/>
                  </a:lnTo>
                  <a:lnTo>
                    <a:pt x="0" y="0"/>
                  </a:lnTo>
                  <a:lnTo>
                    <a:pt x="0" y="403136"/>
                  </a:lnTo>
                  <a:lnTo>
                    <a:pt x="3095" y="463140"/>
                  </a:lnTo>
                  <a:lnTo>
                    <a:pt x="12099" y="515432"/>
                  </a:lnTo>
                  <a:lnTo>
                    <a:pt x="26585" y="560342"/>
                  </a:lnTo>
                  <a:lnTo>
                    <a:pt x="46126" y="598197"/>
                  </a:lnTo>
                  <a:lnTo>
                    <a:pt x="70297" y="629326"/>
                  </a:lnTo>
                  <a:lnTo>
                    <a:pt x="130826" y="672722"/>
                  </a:lnTo>
                  <a:lnTo>
                    <a:pt x="204762" y="693160"/>
                  </a:lnTo>
                  <a:lnTo>
                    <a:pt x="245694" y="695591"/>
                  </a:lnTo>
                  <a:lnTo>
                    <a:pt x="288978" y="692992"/>
                  </a:lnTo>
                  <a:lnTo>
                    <a:pt x="329568" y="685037"/>
                  </a:lnTo>
                  <a:lnTo>
                    <a:pt x="367024" y="671487"/>
                  </a:lnTo>
                  <a:lnTo>
                    <a:pt x="400909" y="652107"/>
                  </a:lnTo>
                  <a:lnTo>
                    <a:pt x="430784" y="626659"/>
                  </a:lnTo>
                  <a:lnTo>
                    <a:pt x="456210" y="594905"/>
                  </a:lnTo>
                  <a:lnTo>
                    <a:pt x="476749" y="556608"/>
                  </a:lnTo>
                  <a:lnTo>
                    <a:pt x="491962" y="511531"/>
                  </a:lnTo>
                  <a:lnTo>
                    <a:pt x="501412" y="459437"/>
                  </a:lnTo>
                  <a:lnTo>
                    <a:pt x="504659" y="400088"/>
                  </a:lnTo>
                  <a:lnTo>
                    <a:pt x="504659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bg object 27">
              <a:extLst>
                <a:ext uri="{FF2B5EF4-FFF2-40B4-BE49-F238E27FC236}">
                  <a16:creationId xmlns:a16="http://schemas.microsoft.com/office/drawing/2014/main" id="{AEB24E9A-C917-8852-68EA-EC4A8B2929F4}"/>
                </a:ext>
              </a:extLst>
            </p:cNvPr>
            <p:cNvSpPr/>
            <p:nvPr/>
          </p:nvSpPr>
          <p:spPr>
            <a:xfrm>
              <a:off x="4245700" y="7824534"/>
              <a:ext cx="413384" cy="707390"/>
            </a:xfrm>
            <a:custGeom>
              <a:avLst/>
              <a:gdLst/>
              <a:ahLst/>
              <a:cxnLst/>
              <a:rect l="l" t="t" r="r" b="b"/>
              <a:pathLst>
                <a:path w="413385" h="707390">
                  <a:moveTo>
                    <a:pt x="235623" y="0"/>
                  </a:moveTo>
                  <a:lnTo>
                    <a:pt x="181473" y="4698"/>
                  </a:lnTo>
                  <a:lnTo>
                    <a:pt x="133560" y="18189"/>
                  </a:lnTo>
                  <a:lnTo>
                    <a:pt x="92648" y="39567"/>
                  </a:lnTo>
                  <a:lnTo>
                    <a:pt x="59498" y="67925"/>
                  </a:lnTo>
                  <a:lnTo>
                    <a:pt x="34876" y="102356"/>
                  </a:lnTo>
                  <a:lnTo>
                    <a:pt x="19542" y="141954"/>
                  </a:lnTo>
                  <a:lnTo>
                    <a:pt x="14262" y="185813"/>
                  </a:lnTo>
                  <a:lnTo>
                    <a:pt x="19892" y="230583"/>
                  </a:lnTo>
                  <a:lnTo>
                    <a:pt x="36296" y="269765"/>
                  </a:lnTo>
                  <a:lnTo>
                    <a:pt x="62739" y="303868"/>
                  </a:lnTo>
                  <a:lnTo>
                    <a:pt x="98488" y="333399"/>
                  </a:lnTo>
                  <a:lnTo>
                    <a:pt x="142809" y="358869"/>
                  </a:lnTo>
                  <a:lnTo>
                    <a:pt x="194970" y="380784"/>
                  </a:lnTo>
                  <a:lnTo>
                    <a:pt x="254125" y="407615"/>
                  </a:lnTo>
                  <a:lnTo>
                    <a:pt x="294133" y="437670"/>
                  </a:lnTo>
                  <a:lnTo>
                    <a:pt x="316808" y="473045"/>
                  </a:lnTo>
                  <a:lnTo>
                    <a:pt x="323964" y="515835"/>
                  </a:lnTo>
                  <a:lnTo>
                    <a:pt x="317750" y="554885"/>
                  </a:lnTo>
                  <a:lnTo>
                    <a:pt x="299596" y="587209"/>
                  </a:lnTo>
                  <a:lnTo>
                    <a:pt x="270230" y="611686"/>
                  </a:lnTo>
                  <a:lnTo>
                    <a:pt x="230383" y="627193"/>
                  </a:lnTo>
                  <a:lnTo>
                    <a:pt x="180784" y="632612"/>
                  </a:lnTo>
                  <a:lnTo>
                    <a:pt x="136049" y="629201"/>
                  </a:lnTo>
                  <a:lnTo>
                    <a:pt x="94081" y="619796"/>
                  </a:lnTo>
                  <a:lnTo>
                    <a:pt x="56104" y="605635"/>
                  </a:lnTo>
                  <a:lnTo>
                    <a:pt x="23342" y="587959"/>
                  </a:lnTo>
                  <a:lnTo>
                    <a:pt x="0" y="662063"/>
                  </a:lnTo>
                  <a:lnTo>
                    <a:pt x="33429" y="679330"/>
                  </a:lnTo>
                  <a:lnTo>
                    <a:pt x="76298" y="693554"/>
                  </a:lnTo>
                  <a:lnTo>
                    <a:pt x="124687" y="703209"/>
                  </a:lnTo>
                  <a:lnTo>
                    <a:pt x="174675" y="706767"/>
                  </a:lnTo>
                  <a:lnTo>
                    <a:pt x="231291" y="702590"/>
                  </a:lnTo>
                  <a:lnTo>
                    <a:pt x="280082" y="690677"/>
                  </a:lnTo>
                  <a:lnTo>
                    <a:pt x="321135" y="671957"/>
                  </a:lnTo>
                  <a:lnTo>
                    <a:pt x="354534" y="647358"/>
                  </a:lnTo>
                  <a:lnTo>
                    <a:pt x="380364" y="617810"/>
                  </a:lnTo>
                  <a:lnTo>
                    <a:pt x="398709" y="584239"/>
                  </a:lnTo>
                  <a:lnTo>
                    <a:pt x="409653" y="547576"/>
                  </a:lnTo>
                  <a:lnTo>
                    <a:pt x="413283" y="508749"/>
                  </a:lnTo>
                  <a:lnTo>
                    <a:pt x="408464" y="462116"/>
                  </a:lnTo>
                  <a:lnTo>
                    <a:pt x="394003" y="422084"/>
                  </a:lnTo>
                  <a:lnTo>
                    <a:pt x="369898" y="387640"/>
                  </a:lnTo>
                  <a:lnTo>
                    <a:pt x="336144" y="357766"/>
                  </a:lnTo>
                  <a:lnTo>
                    <a:pt x="292737" y="331448"/>
                  </a:lnTo>
                  <a:lnTo>
                    <a:pt x="239674" y="307670"/>
                  </a:lnTo>
                  <a:lnTo>
                    <a:pt x="178571" y="280624"/>
                  </a:lnTo>
                  <a:lnTo>
                    <a:pt x="136220" y="251950"/>
                  </a:lnTo>
                  <a:lnTo>
                    <a:pt x="111576" y="218135"/>
                  </a:lnTo>
                  <a:lnTo>
                    <a:pt x="103593" y="175666"/>
                  </a:lnTo>
                  <a:lnTo>
                    <a:pt x="110606" y="139931"/>
                  </a:lnTo>
                  <a:lnTo>
                    <a:pt x="133042" y="106868"/>
                  </a:lnTo>
                  <a:lnTo>
                    <a:pt x="172999" y="82567"/>
                  </a:lnTo>
                  <a:lnTo>
                    <a:pt x="232575" y="73113"/>
                  </a:lnTo>
                  <a:lnTo>
                    <a:pt x="275855" y="76334"/>
                  </a:lnTo>
                  <a:lnTo>
                    <a:pt x="312278" y="84410"/>
                  </a:lnTo>
                  <a:lnTo>
                    <a:pt x="341079" y="94963"/>
                  </a:lnTo>
                  <a:lnTo>
                    <a:pt x="361492" y="105613"/>
                  </a:lnTo>
                  <a:lnTo>
                    <a:pt x="385902" y="33489"/>
                  </a:lnTo>
                  <a:lnTo>
                    <a:pt x="359704" y="20981"/>
                  </a:lnTo>
                  <a:lnTo>
                    <a:pt x="325607" y="10277"/>
                  </a:lnTo>
                  <a:lnTo>
                    <a:pt x="284087" y="2807"/>
                  </a:lnTo>
                  <a:lnTo>
                    <a:pt x="235623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bg object 28">
              <a:extLst>
                <a:ext uri="{FF2B5EF4-FFF2-40B4-BE49-F238E27FC236}">
                  <a16:creationId xmlns:a16="http://schemas.microsoft.com/office/drawing/2014/main" id="{CA3204A3-F892-DCAC-06FD-ADD25885A3F0}"/>
                </a:ext>
              </a:extLst>
            </p:cNvPr>
            <p:cNvSpPr/>
            <p:nvPr/>
          </p:nvSpPr>
          <p:spPr>
            <a:xfrm>
              <a:off x="4779797" y="7836001"/>
              <a:ext cx="386080" cy="684530"/>
            </a:xfrm>
            <a:custGeom>
              <a:avLst/>
              <a:gdLst/>
              <a:ahLst/>
              <a:cxnLst/>
              <a:rect l="l" t="t" r="r" b="b"/>
              <a:pathLst>
                <a:path w="386079" h="684529">
                  <a:moveTo>
                    <a:pt x="385889" y="609600"/>
                  </a:moveTo>
                  <a:lnTo>
                    <a:pt x="89395" y="609600"/>
                  </a:lnTo>
                  <a:lnTo>
                    <a:pt x="89395" y="363220"/>
                  </a:lnTo>
                  <a:lnTo>
                    <a:pt x="354393" y="363220"/>
                  </a:lnTo>
                  <a:lnTo>
                    <a:pt x="354393" y="289560"/>
                  </a:lnTo>
                  <a:lnTo>
                    <a:pt x="89395" y="289560"/>
                  </a:lnTo>
                  <a:lnTo>
                    <a:pt x="89395" y="73660"/>
                  </a:lnTo>
                  <a:lnTo>
                    <a:pt x="370636" y="73660"/>
                  </a:lnTo>
                  <a:lnTo>
                    <a:pt x="370636" y="0"/>
                  </a:lnTo>
                  <a:lnTo>
                    <a:pt x="0" y="0"/>
                  </a:lnTo>
                  <a:lnTo>
                    <a:pt x="0" y="73660"/>
                  </a:lnTo>
                  <a:lnTo>
                    <a:pt x="0" y="289560"/>
                  </a:lnTo>
                  <a:lnTo>
                    <a:pt x="0" y="363220"/>
                  </a:lnTo>
                  <a:lnTo>
                    <a:pt x="0" y="609600"/>
                  </a:lnTo>
                  <a:lnTo>
                    <a:pt x="0" y="684530"/>
                  </a:lnTo>
                  <a:lnTo>
                    <a:pt x="385889" y="684530"/>
                  </a:lnTo>
                  <a:lnTo>
                    <a:pt x="385889" y="60960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bg object 29">
              <a:extLst>
                <a:ext uri="{FF2B5EF4-FFF2-40B4-BE49-F238E27FC236}">
                  <a16:creationId xmlns:a16="http://schemas.microsoft.com/office/drawing/2014/main" id="{DE2C882F-FBBB-AA30-3463-5A5BB567A870}"/>
                </a:ext>
              </a:extLst>
            </p:cNvPr>
            <p:cNvSpPr/>
            <p:nvPr/>
          </p:nvSpPr>
          <p:spPr>
            <a:xfrm>
              <a:off x="2332890" y="8926493"/>
              <a:ext cx="280670" cy="381000"/>
            </a:xfrm>
            <a:custGeom>
              <a:avLst/>
              <a:gdLst/>
              <a:ahLst/>
              <a:cxnLst/>
              <a:rect l="l" t="t" r="r" b="b"/>
              <a:pathLst>
                <a:path w="280669" h="381000">
                  <a:moveTo>
                    <a:pt x="192570" y="0"/>
                  </a:moveTo>
                  <a:lnTo>
                    <a:pt x="145901" y="4640"/>
                  </a:lnTo>
                  <a:lnTo>
                    <a:pt x="104390" y="18101"/>
                  </a:lnTo>
                  <a:lnTo>
                    <a:pt x="68775" y="39695"/>
                  </a:lnTo>
                  <a:lnTo>
                    <a:pt x="39791" y="68734"/>
                  </a:lnTo>
                  <a:lnTo>
                    <a:pt x="18176" y="104529"/>
                  </a:lnTo>
                  <a:lnTo>
                    <a:pt x="4666" y="146393"/>
                  </a:lnTo>
                  <a:lnTo>
                    <a:pt x="0" y="193636"/>
                  </a:lnTo>
                  <a:lnTo>
                    <a:pt x="6236" y="249675"/>
                  </a:lnTo>
                  <a:lnTo>
                    <a:pt x="23993" y="296135"/>
                  </a:lnTo>
                  <a:lnTo>
                    <a:pt x="51839" y="332744"/>
                  </a:lnTo>
                  <a:lnTo>
                    <a:pt x="88346" y="359230"/>
                  </a:lnTo>
                  <a:lnTo>
                    <a:pt x="132084" y="375321"/>
                  </a:lnTo>
                  <a:lnTo>
                    <a:pt x="181622" y="380745"/>
                  </a:lnTo>
                  <a:lnTo>
                    <a:pt x="213380" y="379240"/>
                  </a:lnTo>
                  <a:lnTo>
                    <a:pt x="240780" y="375272"/>
                  </a:lnTo>
                  <a:lnTo>
                    <a:pt x="262945" y="369666"/>
                  </a:lnTo>
                  <a:lnTo>
                    <a:pt x="278993" y="363245"/>
                  </a:lnTo>
                  <a:lnTo>
                    <a:pt x="269722" y="324954"/>
                  </a:lnTo>
                  <a:lnTo>
                    <a:pt x="253571" y="331266"/>
                  </a:lnTo>
                  <a:lnTo>
                    <a:pt x="234494" y="336086"/>
                  </a:lnTo>
                  <a:lnTo>
                    <a:pt x="213467" y="339163"/>
                  </a:lnTo>
                  <a:lnTo>
                    <a:pt x="191465" y="340245"/>
                  </a:lnTo>
                  <a:lnTo>
                    <a:pt x="142548" y="333545"/>
                  </a:lnTo>
                  <a:lnTo>
                    <a:pt x="103270" y="314214"/>
                  </a:lnTo>
                  <a:lnTo>
                    <a:pt x="74337" y="283409"/>
                  </a:lnTo>
                  <a:lnTo>
                    <a:pt x="56459" y="242285"/>
                  </a:lnTo>
                  <a:lnTo>
                    <a:pt x="50342" y="191998"/>
                  </a:lnTo>
                  <a:lnTo>
                    <a:pt x="57008" y="138999"/>
                  </a:lnTo>
                  <a:lnTo>
                    <a:pt x="76093" y="96640"/>
                  </a:lnTo>
                  <a:lnTo>
                    <a:pt x="106232" y="65576"/>
                  </a:lnTo>
                  <a:lnTo>
                    <a:pt x="146059" y="46459"/>
                  </a:lnTo>
                  <a:lnTo>
                    <a:pt x="194208" y="39941"/>
                  </a:lnTo>
                  <a:lnTo>
                    <a:pt x="216211" y="41101"/>
                  </a:lnTo>
                  <a:lnTo>
                    <a:pt x="236066" y="44310"/>
                  </a:lnTo>
                  <a:lnTo>
                    <a:pt x="253460" y="49156"/>
                  </a:lnTo>
                  <a:lnTo>
                    <a:pt x="268084" y="55232"/>
                  </a:lnTo>
                  <a:lnTo>
                    <a:pt x="280098" y="16408"/>
                  </a:lnTo>
                  <a:lnTo>
                    <a:pt x="267500" y="11074"/>
                  </a:lnTo>
                  <a:lnTo>
                    <a:pt x="248650" y="5741"/>
                  </a:lnTo>
                  <a:lnTo>
                    <a:pt x="223641" y="1640"/>
                  </a:lnTo>
                  <a:lnTo>
                    <a:pt x="192570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bg object 31">
              <a:extLst>
                <a:ext uri="{FF2B5EF4-FFF2-40B4-BE49-F238E27FC236}">
                  <a16:creationId xmlns:a16="http://schemas.microsoft.com/office/drawing/2014/main" id="{D4C62344-120B-7601-AAC3-7767CEDF3A96}"/>
                </a:ext>
              </a:extLst>
            </p:cNvPr>
            <p:cNvSpPr/>
            <p:nvPr/>
          </p:nvSpPr>
          <p:spPr>
            <a:xfrm>
              <a:off x="2709634" y="8932494"/>
              <a:ext cx="274955" cy="368300"/>
            </a:xfrm>
            <a:custGeom>
              <a:avLst/>
              <a:gdLst/>
              <a:ahLst/>
              <a:cxnLst/>
              <a:rect l="l" t="t" r="r" b="b"/>
              <a:pathLst>
                <a:path w="274955" h="368300">
                  <a:moveTo>
                    <a:pt x="274612" y="0"/>
                  </a:moveTo>
                  <a:lnTo>
                    <a:pt x="226479" y="0"/>
                  </a:lnTo>
                  <a:lnTo>
                    <a:pt x="226479" y="153670"/>
                  </a:lnTo>
                  <a:lnTo>
                    <a:pt x="48133" y="153670"/>
                  </a:lnTo>
                  <a:lnTo>
                    <a:pt x="48133" y="0"/>
                  </a:lnTo>
                  <a:lnTo>
                    <a:pt x="0" y="0"/>
                  </a:lnTo>
                  <a:lnTo>
                    <a:pt x="0" y="153670"/>
                  </a:lnTo>
                  <a:lnTo>
                    <a:pt x="0" y="195580"/>
                  </a:lnTo>
                  <a:lnTo>
                    <a:pt x="226479" y="195580"/>
                  </a:lnTo>
                  <a:lnTo>
                    <a:pt x="226479" y="368300"/>
                  </a:lnTo>
                  <a:lnTo>
                    <a:pt x="274612" y="368300"/>
                  </a:lnTo>
                  <a:lnTo>
                    <a:pt x="274612" y="195580"/>
                  </a:lnTo>
                  <a:lnTo>
                    <a:pt x="274612" y="153670"/>
                  </a:lnTo>
                  <a:lnTo>
                    <a:pt x="274612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bg object 32">
              <a:extLst>
                <a:ext uri="{FF2B5EF4-FFF2-40B4-BE49-F238E27FC236}">
                  <a16:creationId xmlns:a16="http://schemas.microsoft.com/office/drawing/2014/main" id="{1B525A2B-EEF2-DAAE-8CBD-9ECFE3270E1D}"/>
                </a:ext>
              </a:extLst>
            </p:cNvPr>
            <p:cNvSpPr/>
            <p:nvPr/>
          </p:nvSpPr>
          <p:spPr>
            <a:xfrm>
              <a:off x="3077032" y="8932478"/>
              <a:ext cx="308610" cy="368935"/>
            </a:xfrm>
            <a:custGeom>
              <a:avLst/>
              <a:gdLst/>
              <a:ahLst/>
              <a:cxnLst/>
              <a:rect l="l" t="t" r="r" b="b"/>
              <a:pathLst>
                <a:path w="308610" h="368934">
                  <a:moveTo>
                    <a:pt x="182727" y="0"/>
                  </a:moveTo>
                  <a:lnTo>
                    <a:pt x="125285" y="0"/>
                  </a:lnTo>
                  <a:lnTo>
                    <a:pt x="0" y="368731"/>
                  </a:lnTo>
                  <a:lnTo>
                    <a:pt x="49237" y="368731"/>
                  </a:lnTo>
                  <a:lnTo>
                    <a:pt x="87528" y="252755"/>
                  </a:lnTo>
                  <a:lnTo>
                    <a:pt x="268972" y="252755"/>
                  </a:lnTo>
                  <a:lnTo>
                    <a:pt x="256284" y="215569"/>
                  </a:lnTo>
                  <a:lnTo>
                    <a:pt x="97370" y="215569"/>
                  </a:lnTo>
                  <a:lnTo>
                    <a:pt x="133489" y="108889"/>
                  </a:lnTo>
                  <a:lnTo>
                    <a:pt x="138670" y="91768"/>
                  </a:lnTo>
                  <a:lnTo>
                    <a:pt x="143409" y="74764"/>
                  </a:lnTo>
                  <a:lnTo>
                    <a:pt x="147663" y="58275"/>
                  </a:lnTo>
                  <a:lnTo>
                    <a:pt x="151523" y="42151"/>
                  </a:lnTo>
                  <a:lnTo>
                    <a:pt x="197110" y="42151"/>
                  </a:lnTo>
                  <a:lnTo>
                    <a:pt x="182727" y="0"/>
                  </a:lnTo>
                  <a:close/>
                </a:path>
                <a:path w="308610" h="368934">
                  <a:moveTo>
                    <a:pt x="268972" y="252755"/>
                  </a:moveTo>
                  <a:lnTo>
                    <a:pt x="218274" y="252755"/>
                  </a:lnTo>
                  <a:lnTo>
                    <a:pt x="257670" y="368731"/>
                  </a:lnTo>
                  <a:lnTo>
                    <a:pt x="308546" y="368731"/>
                  </a:lnTo>
                  <a:lnTo>
                    <a:pt x="268972" y="252755"/>
                  </a:lnTo>
                  <a:close/>
                </a:path>
                <a:path w="308610" h="368934">
                  <a:moveTo>
                    <a:pt x="197110" y="42151"/>
                  </a:moveTo>
                  <a:lnTo>
                    <a:pt x="153174" y="42151"/>
                  </a:lnTo>
                  <a:lnTo>
                    <a:pt x="157355" y="58420"/>
                  </a:lnTo>
                  <a:lnTo>
                    <a:pt x="171780" y="109435"/>
                  </a:lnTo>
                  <a:lnTo>
                    <a:pt x="208432" y="215569"/>
                  </a:lnTo>
                  <a:lnTo>
                    <a:pt x="256284" y="215569"/>
                  </a:lnTo>
                  <a:lnTo>
                    <a:pt x="197110" y="42151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bg object 33">
              <a:extLst>
                <a:ext uri="{FF2B5EF4-FFF2-40B4-BE49-F238E27FC236}">
                  <a16:creationId xmlns:a16="http://schemas.microsoft.com/office/drawing/2014/main" id="{04D4426E-C545-544A-3D39-B8281DEF0D30}"/>
                </a:ext>
              </a:extLst>
            </p:cNvPr>
            <p:cNvSpPr/>
            <p:nvPr/>
          </p:nvSpPr>
          <p:spPr>
            <a:xfrm>
              <a:off x="3467963" y="8932482"/>
              <a:ext cx="376555" cy="368935"/>
            </a:xfrm>
            <a:custGeom>
              <a:avLst/>
              <a:gdLst/>
              <a:ahLst/>
              <a:cxnLst/>
              <a:rect l="l" t="t" r="r" b="b"/>
              <a:pathLst>
                <a:path w="376554" h="368934">
                  <a:moveTo>
                    <a:pt x="353402" y="0"/>
                  </a:moveTo>
                  <a:lnTo>
                    <a:pt x="292684" y="0"/>
                  </a:lnTo>
                  <a:lnTo>
                    <a:pt x="227037" y="178346"/>
                  </a:lnTo>
                  <a:lnTo>
                    <a:pt x="215349" y="212145"/>
                  </a:lnTo>
                  <a:lnTo>
                    <a:pt x="204882" y="243936"/>
                  </a:lnTo>
                  <a:lnTo>
                    <a:pt x="195644" y="273977"/>
                  </a:lnTo>
                  <a:lnTo>
                    <a:pt x="187642" y="302526"/>
                  </a:lnTo>
                  <a:lnTo>
                    <a:pt x="186537" y="302526"/>
                  </a:lnTo>
                  <a:lnTo>
                    <a:pt x="170002" y="243108"/>
                  </a:lnTo>
                  <a:lnTo>
                    <a:pt x="149352" y="178346"/>
                  </a:lnTo>
                  <a:lnTo>
                    <a:pt x="86423" y="0"/>
                  </a:lnTo>
                  <a:lnTo>
                    <a:pt x="25704" y="0"/>
                  </a:lnTo>
                  <a:lnTo>
                    <a:pt x="0" y="368731"/>
                  </a:lnTo>
                  <a:lnTo>
                    <a:pt x="45427" y="368731"/>
                  </a:lnTo>
                  <a:lnTo>
                    <a:pt x="55257" y="210642"/>
                  </a:lnTo>
                  <a:lnTo>
                    <a:pt x="57604" y="168093"/>
                  </a:lnTo>
                  <a:lnTo>
                    <a:pt x="59640" y="125434"/>
                  </a:lnTo>
                  <a:lnTo>
                    <a:pt x="61260" y="84619"/>
                  </a:lnTo>
                  <a:lnTo>
                    <a:pt x="62357" y="47599"/>
                  </a:lnTo>
                  <a:lnTo>
                    <a:pt x="63461" y="47599"/>
                  </a:lnTo>
                  <a:lnTo>
                    <a:pt x="81873" y="115993"/>
                  </a:lnTo>
                  <a:lnTo>
                    <a:pt x="93097" y="152539"/>
                  </a:lnTo>
                  <a:lnTo>
                    <a:pt x="105600" y="190931"/>
                  </a:lnTo>
                  <a:lnTo>
                    <a:pt x="165747" y="366560"/>
                  </a:lnTo>
                  <a:lnTo>
                    <a:pt x="201866" y="366560"/>
                  </a:lnTo>
                  <a:lnTo>
                    <a:pt x="266966" y="187642"/>
                  </a:lnTo>
                  <a:lnTo>
                    <a:pt x="280241" y="150299"/>
                  </a:lnTo>
                  <a:lnTo>
                    <a:pt x="303280" y="80334"/>
                  </a:lnTo>
                  <a:lnTo>
                    <a:pt x="313461" y="47599"/>
                  </a:lnTo>
                  <a:lnTo>
                    <a:pt x="314579" y="47599"/>
                  </a:lnTo>
                  <a:lnTo>
                    <a:pt x="315133" y="84409"/>
                  </a:lnTo>
                  <a:lnTo>
                    <a:pt x="316560" y="124953"/>
                  </a:lnTo>
                  <a:lnTo>
                    <a:pt x="320598" y="206794"/>
                  </a:lnTo>
                  <a:lnTo>
                    <a:pt x="329336" y="368731"/>
                  </a:lnTo>
                  <a:lnTo>
                    <a:pt x="376402" y="368731"/>
                  </a:lnTo>
                  <a:lnTo>
                    <a:pt x="353402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bg object 34">
              <a:extLst>
                <a:ext uri="{FF2B5EF4-FFF2-40B4-BE49-F238E27FC236}">
                  <a16:creationId xmlns:a16="http://schemas.microsoft.com/office/drawing/2014/main" id="{C8CEF46A-2740-380D-BE31-59187A888C52}"/>
                </a:ext>
              </a:extLst>
            </p:cNvPr>
            <p:cNvSpPr/>
            <p:nvPr/>
          </p:nvSpPr>
          <p:spPr>
            <a:xfrm>
              <a:off x="3955689" y="8929778"/>
              <a:ext cx="233045" cy="375285"/>
            </a:xfrm>
            <a:custGeom>
              <a:avLst/>
              <a:gdLst/>
              <a:ahLst/>
              <a:cxnLst/>
              <a:rect l="l" t="t" r="r" b="b"/>
              <a:pathLst>
                <a:path w="233045" h="375284">
                  <a:moveTo>
                    <a:pt x="86995" y="0"/>
                  </a:moveTo>
                  <a:lnTo>
                    <a:pt x="62475" y="588"/>
                  </a:lnTo>
                  <a:lnTo>
                    <a:pt x="38982" y="2254"/>
                  </a:lnTo>
                  <a:lnTo>
                    <a:pt x="17747" y="4843"/>
                  </a:lnTo>
                  <a:lnTo>
                    <a:pt x="0" y="8204"/>
                  </a:lnTo>
                  <a:lnTo>
                    <a:pt x="0" y="370331"/>
                  </a:lnTo>
                  <a:lnTo>
                    <a:pt x="13615" y="371954"/>
                  </a:lnTo>
                  <a:lnTo>
                    <a:pt x="30565" y="373356"/>
                  </a:lnTo>
                  <a:lnTo>
                    <a:pt x="50692" y="374341"/>
                  </a:lnTo>
                  <a:lnTo>
                    <a:pt x="73837" y="374713"/>
                  </a:lnTo>
                  <a:lnTo>
                    <a:pt x="115520" y="372637"/>
                  </a:lnTo>
                  <a:lnTo>
                    <a:pt x="150429" y="366304"/>
                  </a:lnTo>
                  <a:lnTo>
                    <a:pt x="178774" y="355559"/>
                  </a:lnTo>
                  <a:lnTo>
                    <a:pt x="200761" y="340245"/>
                  </a:lnTo>
                  <a:lnTo>
                    <a:pt x="203162" y="337540"/>
                  </a:lnTo>
                  <a:lnTo>
                    <a:pt x="87528" y="337540"/>
                  </a:lnTo>
                  <a:lnTo>
                    <a:pt x="75515" y="337423"/>
                  </a:lnTo>
                  <a:lnTo>
                    <a:pt x="64892" y="337043"/>
                  </a:lnTo>
                  <a:lnTo>
                    <a:pt x="55604" y="336356"/>
                  </a:lnTo>
                  <a:lnTo>
                    <a:pt x="47599" y="335318"/>
                  </a:lnTo>
                  <a:lnTo>
                    <a:pt x="47599" y="194741"/>
                  </a:lnTo>
                  <a:lnTo>
                    <a:pt x="196590" y="194741"/>
                  </a:lnTo>
                  <a:lnTo>
                    <a:pt x="183105" y="184617"/>
                  </a:lnTo>
                  <a:lnTo>
                    <a:pt x="156451" y="174485"/>
                  </a:lnTo>
                  <a:lnTo>
                    <a:pt x="156451" y="172846"/>
                  </a:lnTo>
                  <a:lnTo>
                    <a:pt x="182348" y="159514"/>
                  </a:lnTo>
                  <a:lnTo>
                    <a:pt x="182683" y="159194"/>
                  </a:lnTo>
                  <a:lnTo>
                    <a:pt x="47599" y="159194"/>
                  </a:lnTo>
                  <a:lnTo>
                    <a:pt x="47599" y="39941"/>
                  </a:lnTo>
                  <a:lnTo>
                    <a:pt x="54336" y="38731"/>
                  </a:lnTo>
                  <a:lnTo>
                    <a:pt x="63320" y="37677"/>
                  </a:lnTo>
                  <a:lnTo>
                    <a:pt x="74969" y="36933"/>
                  </a:lnTo>
                  <a:lnTo>
                    <a:pt x="89700" y="36652"/>
                  </a:lnTo>
                  <a:lnTo>
                    <a:pt x="198219" y="36652"/>
                  </a:lnTo>
                  <a:lnTo>
                    <a:pt x="187642" y="26771"/>
                  </a:lnTo>
                  <a:lnTo>
                    <a:pt x="169142" y="14755"/>
                  </a:lnTo>
                  <a:lnTo>
                    <a:pt x="146743" y="6423"/>
                  </a:lnTo>
                  <a:lnTo>
                    <a:pt x="119632" y="1572"/>
                  </a:lnTo>
                  <a:lnTo>
                    <a:pt x="86995" y="0"/>
                  </a:lnTo>
                  <a:close/>
                </a:path>
                <a:path w="233045" h="375284">
                  <a:moveTo>
                    <a:pt x="196590" y="194741"/>
                  </a:moveTo>
                  <a:lnTo>
                    <a:pt x="86995" y="194741"/>
                  </a:lnTo>
                  <a:lnTo>
                    <a:pt x="123777" y="198851"/>
                  </a:lnTo>
                  <a:lnTo>
                    <a:pt x="154054" y="211629"/>
                  </a:lnTo>
                  <a:lnTo>
                    <a:pt x="174591" y="233746"/>
                  </a:lnTo>
                  <a:lnTo>
                    <a:pt x="182156" y="265874"/>
                  </a:lnTo>
                  <a:lnTo>
                    <a:pt x="174294" y="299676"/>
                  </a:lnTo>
                  <a:lnTo>
                    <a:pt x="153306" y="321800"/>
                  </a:lnTo>
                  <a:lnTo>
                    <a:pt x="123086" y="333877"/>
                  </a:lnTo>
                  <a:lnTo>
                    <a:pt x="87528" y="337540"/>
                  </a:lnTo>
                  <a:lnTo>
                    <a:pt x="203162" y="337540"/>
                  </a:lnTo>
                  <a:lnTo>
                    <a:pt x="213800" y="325556"/>
                  </a:lnTo>
                  <a:lnTo>
                    <a:pt x="223812" y="308456"/>
                  </a:lnTo>
                  <a:lnTo>
                    <a:pt x="230233" y="288791"/>
                  </a:lnTo>
                  <a:lnTo>
                    <a:pt x="232498" y="266407"/>
                  </a:lnTo>
                  <a:lnTo>
                    <a:pt x="225540" y="230122"/>
                  </a:lnTo>
                  <a:lnTo>
                    <a:pt x="207605" y="203011"/>
                  </a:lnTo>
                  <a:lnTo>
                    <a:pt x="196590" y="194741"/>
                  </a:lnTo>
                  <a:close/>
                </a:path>
                <a:path w="233045" h="375284">
                  <a:moveTo>
                    <a:pt x="198219" y="36652"/>
                  </a:moveTo>
                  <a:lnTo>
                    <a:pt x="89700" y="36652"/>
                  </a:lnTo>
                  <a:lnTo>
                    <a:pt x="122575" y="40053"/>
                  </a:lnTo>
                  <a:lnTo>
                    <a:pt x="147970" y="50733"/>
                  </a:lnTo>
                  <a:lnTo>
                    <a:pt x="164341" y="69409"/>
                  </a:lnTo>
                  <a:lnTo>
                    <a:pt x="170141" y="96799"/>
                  </a:lnTo>
                  <a:lnTo>
                    <a:pt x="164744" y="121561"/>
                  </a:lnTo>
                  <a:lnTo>
                    <a:pt x="149139" y="141341"/>
                  </a:lnTo>
                  <a:lnTo>
                    <a:pt x="124204" y="154449"/>
                  </a:lnTo>
                  <a:lnTo>
                    <a:pt x="90817" y="159194"/>
                  </a:lnTo>
                  <a:lnTo>
                    <a:pt x="182683" y="159194"/>
                  </a:lnTo>
                  <a:lnTo>
                    <a:pt x="201988" y="140784"/>
                  </a:lnTo>
                  <a:lnTo>
                    <a:pt x="214449" y="117841"/>
                  </a:lnTo>
                  <a:lnTo>
                    <a:pt x="218808" y="91871"/>
                  </a:lnTo>
                  <a:lnTo>
                    <a:pt x="216631" y="71473"/>
                  </a:lnTo>
                  <a:lnTo>
                    <a:pt x="210407" y="53787"/>
                  </a:lnTo>
                  <a:lnTo>
                    <a:pt x="200591" y="38868"/>
                  </a:lnTo>
                  <a:lnTo>
                    <a:pt x="198219" y="36652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bg object 35">
              <a:extLst>
                <a:ext uri="{FF2B5EF4-FFF2-40B4-BE49-F238E27FC236}">
                  <a16:creationId xmlns:a16="http://schemas.microsoft.com/office/drawing/2014/main" id="{59502C4C-D093-1616-3BFB-1A83678A7D9E}"/>
                </a:ext>
              </a:extLst>
            </p:cNvPr>
            <p:cNvSpPr/>
            <p:nvPr/>
          </p:nvSpPr>
          <p:spPr>
            <a:xfrm>
              <a:off x="4289742" y="8932760"/>
              <a:ext cx="208279" cy="368300"/>
            </a:xfrm>
            <a:custGeom>
              <a:avLst/>
              <a:gdLst/>
              <a:ahLst/>
              <a:cxnLst/>
              <a:rect l="l" t="t" r="r" b="b"/>
              <a:pathLst>
                <a:path w="208279" h="368300">
                  <a:moveTo>
                    <a:pt x="207899" y="328930"/>
                  </a:moveTo>
                  <a:lnTo>
                    <a:pt x="48133" y="328930"/>
                  </a:lnTo>
                  <a:lnTo>
                    <a:pt x="48133" y="195580"/>
                  </a:lnTo>
                  <a:lnTo>
                    <a:pt x="190931" y="195580"/>
                  </a:lnTo>
                  <a:lnTo>
                    <a:pt x="190931" y="156210"/>
                  </a:lnTo>
                  <a:lnTo>
                    <a:pt x="48133" y="156210"/>
                  </a:lnTo>
                  <a:lnTo>
                    <a:pt x="48133" y="39370"/>
                  </a:lnTo>
                  <a:lnTo>
                    <a:pt x="199669" y="39370"/>
                  </a:lnTo>
                  <a:lnTo>
                    <a:pt x="199669" y="0"/>
                  </a:lnTo>
                  <a:lnTo>
                    <a:pt x="0" y="0"/>
                  </a:lnTo>
                  <a:lnTo>
                    <a:pt x="0" y="39370"/>
                  </a:lnTo>
                  <a:lnTo>
                    <a:pt x="0" y="156210"/>
                  </a:lnTo>
                  <a:lnTo>
                    <a:pt x="0" y="195580"/>
                  </a:lnTo>
                  <a:lnTo>
                    <a:pt x="0" y="328930"/>
                  </a:lnTo>
                  <a:lnTo>
                    <a:pt x="0" y="368300"/>
                  </a:lnTo>
                  <a:lnTo>
                    <a:pt x="207899" y="368300"/>
                  </a:lnTo>
                  <a:lnTo>
                    <a:pt x="207899" y="32893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bg object 36">
              <a:extLst>
                <a:ext uri="{FF2B5EF4-FFF2-40B4-BE49-F238E27FC236}">
                  <a16:creationId xmlns:a16="http://schemas.microsoft.com/office/drawing/2014/main" id="{6B2A0CD8-C141-A06F-CEFB-23B6251C1AF4}"/>
                </a:ext>
              </a:extLst>
            </p:cNvPr>
            <p:cNvSpPr/>
            <p:nvPr/>
          </p:nvSpPr>
          <p:spPr>
            <a:xfrm>
              <a:off x="4597576" y="8929778"/>
              <a:ext cx="240665" cy="371475"/>
            </a:xfrm>
            <a:custGeom>
              <a:avLst/>
              <a:gdLst/>
              <a:ahLst/>
              <a:cxnLst/>
              <a:rect l="l" t="t" r="r" b="b"/>
              <a:pathLst>
                <a:path w="240664" h="371475">
                  <a:moveTo>
                    <a:pt x="91351" y="0"/>
                  </a:moveTo>
                  <a:lnTo>
                    <a:pt x="66847" y="588"/>
                  </a:lnTo>
                  <a:lnTo>
                    <a:pt x="42598" y="2254"/>
                  </a:lnTo>
                  <a:lnTo>
                    <a:pt x="19888" y="4843"/>
                  </a:lnTo>
                  <a:lnTo>
                    <a:pt x="0" y="8204"/>
                  </a:lnTo>
                  <a:lnTo>
                    <a:pt x="0" y="371436"/>
                  </a:lnTo>
                  <a:lnTo>
                    <a:pt x="47599" y="371436"/>
                  </a:lnTo>
                  <a:lnTo>
                    <a:pt x="47599" y="211708"/>
                  </a:lnTo>
                  <a:lnTo>
                    <a:pt x="182151" y="211708"/>
                  </a:lnTo>
                  <a:lnTo>
                    <a:pt x="177018" y="206234"/>
                  </a:lnTo>
                  <a:lnTo>
                    <a:pt x="158089" y="195846"/>
                  </a:lnTo>
                  <a:lnTo>
                    <a:pt x="158089" y="194208"/>
                  </a:lnTo>
                  <a:lnTo>
                    <a:pt x="185101" y="180807"/>
                  </a:lnTo>
                  <a:lnTo>
                    <a:pt x="190790" y="175590"/>
                  </a:lnTo>
                  <a:lnTo>
                    <a:pt x="47599" y="175590"/>
                  </a:lnTo>
                  <a:lnTo>
                    <a:pt x="47599" y="41567"/>
                  </a:lnTo>
                  <a:lnTo>
                    <a:pt x="55174" y="39950"/>
                  </a:lnTo>
                  <a:lnTo>
                    <a:pt x="65574" y="38547"/>
                  </a:lnTo>
                  <a:lnTo>
                    <a:pt x="78744" y="37559"/>
                  </a:lnTo>
                  <a:lnTo>
                    <a:pt x="94627" y="37185"/>
                  </a:lnTo>
                  <a:lnTo>
                    <a:pt x="204460" y="37185"/>
                  </a:lnTo>
                  <a:lnTo>
                    <a:pt x="198589" y="30632"/>
                  </a:lnTo>
                  <a:lnTo>
                    <a:pt x="179285" y="17075"/>
                  </a:lnTo>
                  <a:lnTo>
                    <a:pt x="155424" y="7519"/>
                  </a:lnTo>
                  <a:lnTo>
                    <a:pt x="126336" y="1862"/>
                  </a:lnTo>
                  <a:lnTo>
                    <a:pt x="91351" y="0"/>
                  </a:lnTo>
                  <a:close/>
                </a:path>
                <a:path w="240664" h="371475">
                  <a:moveTo>
                    <a:pt x="182151" y="211708"/>
                  </a:moveTo>
                  <a:lnTo>
                    <a:pt x="92456" y="211708"/>
                  </a:lnTo>
                  <a:lnTo>
                    <a:pt x="120770" y="216448"/>
                  </a:lnTo>
                  <a:lnTo>
                    <a:pt x="141757" y="229082"/>
                  </a:lnTo>
                  <a:lnTo>
                    <a:pt x="156696" y="250946"/>
                  </a:lnTo>
                  <a:lnTo>
                    <a:pt x="166865" y="283375"/>
                  </a:lnTo>
                  <a:lnTo>
                    <a:pt x="173924" y="315060"/>
                  </a:lnTo>
                  <a:lnTo>
                    <a:pt x="180322" y="340736"/>
                  </a:lnTo>
                  <a:lnTo>
                    <a:pt x="186008" y="359747"/>
                  </a:lnTo>
                  <a:lnTo>
                    <a:pt x="190931" y="371436"/>
                  </a:lnTo>
                  <a:lnTo>
                    <a:pt x="240157" y="371436"/>
                  </a:lnTo>
                  <a:lnTo>
                    <a:pt x="234484" y="356855"/>
                  </a:lnTo>
                  <a:lnTo>
                    <a:pt x="228047" y="334786"/>
                  </a:lnTo>
                  <a:lnTo>
                    <a:pt x="220686" y="305737"/>
                  </a:lnTo>
                  <a:lnTo>
                    <a:pt x="212242" y="270217"/>
                  </a:lnTo>
                  <a:lnTo>
                    <a:pt x="203779" y="243827"/>
                  </a:lnTo>
                  <a:lnTo>
                    <a:pt x="192143" y="222364"/>
                  </a:lnTo>
                  <a:lnTo>
                    <a:pt x="182151" y="211708"/>
                  </a:lnTo>
                  <a:close/>
                </a:path>
                <a:path w="240664" h="371475">
                  <a:moveTo>
                    <a:pt x="204460" y="37185"/>
                  </a:moveTo>
                  <a:lnTo>
                    <a:pt x="94627" y="37185"/>
                  </a:lnTo>
                  <a:lnTo>
                    <a:pt x="129119" y="41177"/>
                  </a:lnTo>
                  <a:lnTo>
                    <a:pt x="155917" y="53530"/>
                  </a:lnTo>
                  <a:lnTo>
                    <a:pt x="173276" y="74808"/>
                  </a:lnTo>
                  <a:lnTo>
                    <a:pt x="179451" y="105575"/>
                  </a:lnTo>
                  <a:lnTo>
                    <a:pt x="173607" y="134276"/>
                  </a:lnTo>
                  <a:lnTo>
                    <a:pt x="156937" y="156370"/>
                  </a:lnTo>
                  <a:lnTo>
                    <a:pt x="130727" y="170570"/>
                  </a:lnTo>
                  <a:lnTo>
                    <a:pt x="96266" y="175590"/>
                  </a:lnTo>
                  <a:lnTo>
                    <a:pt x="190790" y="175590"/>
                  </a:lnTo>
                  <a:lnTo>
                    <a:pt x="207195" y="160543"/>
                  </a:lnTo>
                  <a:lnTo>
                    <a:pt x="222110" y="133722"/>
                  </a:lnTo>
                  <a:lnTo>
                    <a:pt x="227584" y="100647"/>
                  </a:lnTo>
                  <a:lnTo>
                    <a:pt x="225591" y="79711"/>
                  </a:lnTo>
                  <a:lnTo>
                    <a:pt x="219854" y="60720"/>
                  </a:lnTo>
                  <a:lnTo>
                    <a:pt x="210733" y="44188"/>
                  </a:lnTo>
                  <a:lnTo>
                    <a:pt x="204460" y="3718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bg object 37">
              <a:extLst>
                <a:ext uri="{FF2B5EF4-FFF2-40B4-BE49-F238E27FC236}">
                  <a16:creationId xmlns:a16="http://schemas.microsoft.com/office/drawing/2014/main" id="{748885CB-8DAC-BEDF-25C3-3A0EBC21DE11}"/>
                </a:ext>
              </a:extLst>
            </p:cNvPr>
            <p:cNvSpPr/>
            <p:nvPr/>
          </p:nvSpPr>
          <p:spPr>
            <a:xfrm>
              <a:off x="4911387" y="8926498"/>
              <a:ext cx="222885" cy="381000"/>
            </a:xfrm>
            <a:custGeom>
              <a:avLst/>
              <a:gdLst/>
              <a:ahLst/>
              <a:cxnLst/>
              <a:rect l="l" t="t" r="r" b="b"/>
              <a:pathLst>
                <a:path w="222885" h="381000">
                  <a:moveTo>
                    <a:pt x="126923" y="0"/>
                  </a:moveTo>
                  <a:lnTo>
                    <a:pt x="78061" y="7559"/>
                  </a:lnTo>
                  <a:lnTo>
                    <a:pt x="40427" y="28497"/>
                  </a:lnTo>
                  <a:lnTo>
                    <a:pt x="16227" y="60205"/>
                  </a:lnTo>
                  <a:lnTo>
                    <a:pt x="7670" y="100076"/>
                  </a:lnTo>
                  <a:lnTo>
                    <a:pt x="14421" y="135119"/>
                  </a:lnTo>
                  <a:lnTo>
                    <a:pt x="33786" y="163693"/>
                  </a:lnTo>
                  <a:lnTo>
                    <a:pt x="64436" y="186718"/>
                  </a:lnTo>
                  <a:lnTo>
                    <a:pt x="136895" y="219568"/>
                  </a:lnTo>
                  <a:lnTo>
                    <a:pt x="158446" y="235762"/>
                  </a:lnTo>
                  <a:lnTo>
                    <a:pt x="170665" y="254823"/>
                  </a:lnTo>
                  <a:lnTo>
                    <a:pt x="174523" y="277876"/>
                  </a:lnTo>
                  <a:lnTo>
                    <a:pt x="169317" y="303644"/>
                  </a:lnTo>
                  <a:lnTo>
                    <a:pt x="154211" y="323510"/>
                  </a:lnTo>
                  <a:lnTo>
                    <a:pt x="129973" y="336294"/>
                  </a:lnTo>
                  <a:lnTo>
                    <a:pt x="97370" y="340817"/>
                  </a:lnTo>
                  <a:lnTo>
                    <a:pt x="73282" y="338976"/>
                  </a:lnTo>
                  <a:lnTo>
                    <a:pt x="50672" y="333903"/>
                  </a:lnTo>
                  <a:lnTo>
                    <a:pt x="30216" y="326270"/>
                  </a:lnTo>
                  <a:lnTo>
                    <a:pt x="12585" y="316750"/>
                  </a:lnTo>
                  <a:lnTo>
                    <a:pt x="0" y="356679"/>
                  </a:lnTo>
                  <a:lnTo>
                    <a:pt x="18024" y="365974"/>
                  </a:lnTo>
                  <a:lnTo>
                    <a:pt x="41113" y="373632"/>
                  </a:lnTo>
                  <a:lnTo>
                    <a:pt x="67169" y="378830"/>
                  </a:lnTo>
                  <a:lnTo>
                    <a:pt x="94094" y="380746"/>
                  </a:lnTo>
                  <a:lnTo>
                    <a:pt x="150883" y="372074"/>
                  </a:lnTo>
                  <a:lnTo>
                    <a:pt x="190998" y="348732"/>
                  </a:lnTo>
                  <a:lnTo>
                    <a:pt x="214802" y="314727"/>
                  </a:lnTo>
                  <a:lnTo>
                    <a:pt x="222656" y="274066"/>
                  </a:lnTo>
                  <a:lnTo>
                    <a:pt x="216808" y="237754"/>
                  </a:lnTo>
                  <a:lnTo>
                    <a:pt x="199264" y="208824"/>
                  </a:lnTo>
                  <a:lnTo>
                    <a:pt x="170026" y="185435"/>
                  </a:lnTo>
                  <a:lnTo>
                    <a:pt x="129095" y="165747"/>
                  </a:lnTo>
                  <a:lnTo>
                    <a:pt x="96180" y="151168"/>
                  </a:lnTo>
                  <a:lnTo>
                    <a:pt x="73371" y="135726"/>
                  </a:lnTo>
                  <a:lnTo>
                    <a:pt x="60101" y="117514"/>
                  </a:lnTo>
                  <a:lnTo>
                    <a:pt x="55803" y="94627"/>
                  </a:lnTo>
                  <a:lnTo>
                    <a:pt x="59580" y="75367"/>
                  </a:lnTo>
                  <a:lnTo>
                    <a:pt x="71666" y="57548"/>
                  </a:lnTo>
                  <a:lnTo>
                    <a:pt x="93190" y="44451"/>
                  </a:lnTo>
                  <a:lnTo>
                    <a:pt x="125285" y="39357"/>
                  </a:lnTo>
                  <a:lnTo>
                    <a:pt x="148604" y="41095"/>
                  </a:lnTo>
                  <a:lnTo>
                    <a:pt x="168228" y="45451"/>
                  </a:lnTo>
                  <a:lnTo>
                    <a:pt x="183755" y="51139"/>
                  </a:lnTo>
                  <a:lnTo>
                    <a:pt x="194779" y="56870"/>
                  </a:lnTo>
                  <a:lnTo>
                    <a:pt x="207898" y="18034"/>
                  </a:lnTo>
                  <a:lnTo>
                    <a:pt x="193785" y="11294"/>
                  </a:lnTo>
                  <a:lnTo>
                    <a:pt x="175412" y="5530"/>
                  </a:lnTo>
                  <a:lnTo>
                    <a:pt x="153038" y="1510"/>
                  </a:lnTo>
                  <a:lnTo>
                    <a:pt x="126923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14437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g object 38">
            <a:extLst>
              <a:ext uri="{FF2B5EF4-FFF2-40B4-BE49-F238E27FC236}">
                <a16:creationId xmlns:a16="http://schemas.microsoft.com/office/drawing/2014/main" id="{E3C83D53-29BA-75B1-425B-EE3815F0A22B}"/>
              </a:ext>
            </a:extLst>
          </p:cNvPr>
          <p:cNvSpPr/>
          <p:nvPr userDrawn="1"/>
        </p:nvSpPr>
        <p:spPr>
          <a:xfrm>
            <a:off x="0" y="12"/>
            <a:ext cx="7560309" cy="875030"/>
          </a:xfrm>
          <a:custGeom>
            <a:avLst/>
            <a:gdLst/>
            <a:ahLst/>
            <a:cxnLst/>
            <a:rect l="l" t="t" r="r" b="b"/>
            <a:pathLst>
              <a:path w="7560309" h="875030">
                <a:moveTo>
                  <a:pt x="7559992" y="0"/>
                </a:moveTo>
                <a:lnTo>
                  <a:pt x="0" y="0"/>
                </a:lnTo>
                <a:lnTo>
                  <a:pt x="0" y="874572"/>
                </a:lnTo>
                <a:lnTo>
                  <a:pt x="7559992" y="874572"/>
                </a:lnTo>
                <a:lnTo>
                  <a:pt x="7559992" y="0"/>
                </a:lnTo>
                <a:close/>
              </a:path>
            </a:pathLst>
          </a:custGeom>
          <a:solidFill>
            <a:srgbClr val="4D9CB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25C17E-D772-413C-A503-7EBBBA0D5E86}"/>
              </a:ext>
            </a:extLst>
          </p:cNvPr>
          <p:cNvGrpSpPr/>
          <p:nvPr userDrawn="1"/>
        </p:nvGrpSpPr>
        <p:grpSpPr>
          <a:xfrm>
            <a:off x="1619072" y="1313370"/>
            <a:ext cx="4229100" cy="7994128"/>
            <a:chOff x="1619072" y="1313370"/>
            <a:chExt cx="4229100" cy="7994128"/>
          </a:xfrm>
        </p:grpSpPr>
        <p:sp>
          <p:nvSpPr>
            <p:cNvPr id="9" name="bg object 16">
              <a:extLst>
                <a:ext uri="{FF2B5EF4-FFF2-40B4-BE49-F238E27FC236}">
                  <a16:creationId xmlns:a16="http://schemas.microsoft.com/office/drawing/2014/main" id="{D1505D5D-62CB-E3F4-39E3-96DB7BD0F28A}"/>
                </a:ext>
              </a:extLst>
            </p:cNvPr>
            <p:cNvSpPr/>
            <p:nvPr/>
          </p:nvSpPr>
          <p:spPr>
            <a:xfrm>
              <a:off x="1619072" y="1313370"/>
              <a:ext cx="4229100" cy="5001260"/>
            </a:xfrm>
            <a:custGeom>
              <a:avLst/>
              <a:gdLst/>
              <a:ahLst/>
              <a:cxnLst/>
              <a:rect l="l" t="t" r="r" b="b"/>
              <a:pathLst>
                <a:path w="4229100" h="5001260">
                  <a:moveTo>
                    <a:pt x="4228795" y="5000739"/>
                  </a:moveTo>
                  <a:lnTo>
                    <a:pt x="1023620" y="4161713"/>
                  </a:lnTo>
                  <a:lnTo>
                    <a:pt x="0" y="4648365"/>
                  </a:lnTo>
                  <a:lnTo>
                    <a:pt x="1006843" y="4329519"/>
                  </a:lnTo>
                  <a:lnTo>
                    <a:pt x="4228795" y="5000739"/>
                  </a:lnTo>
                  <a:close/>
                </a:path>
                <a:path w="4229100" h="5001260">
                  <a:moveTo>
                    <a:pt x="4228795" y="4630966"/>
                  </a:moveTo>
                  <a:lnTo>
                    <a:pt x="1023620" y="3699306"/>
                  </a:lnTo>
                  <a:lnTo>
                    <a:pt x="0" y="4278566"/>
                  </a:lnTo>
                  <a:lnTo>
                    <a:pt x="1006843" y="3867112"/>
                  </a:lnTo>
                  <a:lnTo>
                    <a:pt x="4228795" y="4630966"/>
                  </a:lnTo>
                  <a:close/>
                </a:path>
                <a:path w="4229100" h="5001260">
                  <a:moveTo>
                    <a:pt x="4228795" y="4261205"/>
                  </a:moveTo>
                  <a:lnTo>
                    <a:pt x="1023620" y="3236849"/>
                  </a:lnTo>
                  <a:lnTo>
                    <a:pt x="0" y="3908793"/>
                  </a:lnTo>
                  <a:lnTo>
                    <a:pt x="1006843" y="3404666"/>
                  </a:lnTo>
                  <a:lnTo>
                    <a:pt x="4228795" y="4261205"/>
                  </a:lnTo>
                  <a:close/>
                </a:path>
                <a:path w="4229100" h="5001260">
                  <a:moveTo>
                    <a:pt x="4228795" y="3891407"/>
                  </a:moveTo>
                  <a:lnTo>
                    <a:pt x="1023620" y="2774454"/>
                  </a:lnTo>
                  <a:lnTo>
                    <a:pt x="0" y="3538994"/>
                  </a:lnTo>
                  <a:lnTo>
                    <a:pt x="1006843" y="2942259"/>
                  </a:lnTo>
                  <a:lnTo>
                    <a:pt x="4228795" y="3891407"/>
                  </a:lnTo>
                  <a:close/>
                </a:path>
                <a:path w="4229100" h="5001260">
                  <a:moveTo>
                    <a:pt x="4228795" y="3521646"/>
                  </a:moveTo>
                  <a:lnTo>
                    <a:pt x="1023620" y="2312047"/>
                  </a:lnTo>
                  <a:lnTo>
                    <a:pt x="0" y="3169234"/>
                  </a:lnTo>
                  <a:lnTo>
                    <a:pt x="1006843" y="2479865"/>
                  </a:lnTo>
                  <a:lnTo>
                    <a:pt x="4228795" y="3521646"/>
                  </a:lnTo>
                  <a:close/>
                </a:path>
                <a:path w="4229100" h="5001260">
                  <a:moveTo>
                    <a:pt x="4228795" y="3151848"/>
                  </a:moveTo>
                  <a:lnTo>
                    <a:pt x="1023620" y="1849653"/>
                  </a:lnTo>
                  <a:lnTo>
                    <a:pt x="0" y="2799473"/>
                  </a:lnTo>
                  <a:lnTo>
                    <a:pt x="1006843" y="2017458"/>
                  </a:lnTo>
                  <a:lnTo>
                    <a:pt x="4228795" y="3151848"/>
                  </a:lnTo>
                  <a:close/>
                </a:path>
                <a:path w="4229100" h="5001260">
                  <a:moveTo>
                    <a:pt x="4228795" y="2782087"/>
                  </a:moveTo>
                  <a:lnTo>
                    <a:pt x="1023620" y="1387246"/>
                  </a:lnTo>
                  <a:lnTo>
                    <a:pt x="0" y="2429675"/>
                  </a:lnTo>
                  <a:lnTo>
                    <a:pt x="1006843" y="1555064"/>
                  </a:lnTo>
                  <a:lnTo>
                    <a:pt x="4228795" y="2782087"/>
                  </a:lnTo>
                  <a:close/>
                </a:path>
                <a:path w="4229100" h="5001260">
                  <a:moveTo>
                    <a:pt x="4228795" y="2412276"/>
                  </a:moveTo>
                  <a:lnTo>
                    <a:pt x="1023620" y="924839"/>
                  </a:lnTo>
                  <a:lnTo>
                    <a:pt x="0" y="2059914"/>
                  </a:lnTo>
                  <a:lnTo>
                    <a:pt x="1006843" y="1092657"/>
                  </a:lnTo>
                  <a:lnTo>
                    <a:pt x="4228795" y="2412276"/>
                  </a:lnTo>
                  <a:close/>
                </a:path>
                <a:path w="4229100" h="5001260">
                  <a:moveTo>
                    <a:pt x="4228795" y="2042528"/>
                  </a:moveTo>
                  <a:lnTo>
                    <a:pt x="1023620" y="462445"/>
                  </a:lnTo>
                  <a:lnTo>
                    <a:pt x="0" y="1690116"/>
                  </a:lnTo>
                  <a:lnTo>
                    <a:pt x="1006843" y="630262"/>
                  </a:lnTo>
                  <a:lnTo>
                    <a:pt x="4228795" y="2042528"/>
                  </a:lnTo>
                  <a:close/>
                </a:path>
                <a:path w="4229100" h="5001260">
                  <a:moveTo>
                    <a:pt x="4228795" y="1672755"/>
                  </a:moveTo>
                  <a:lnTo>
                    <a:pt x="1023620" y="0"/>
                  </a:lnTo>
                  <a:lnTo>
                    <a:pt x="0" y="1320355"/>
                  </a:lnTo>
                  <a:lnTo>
                    <a:pt x="1006843" y="167817"/>
                  </a:lnTo>
                  <a:lnTo>
                    <a:pt x="4228795" y="167275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bg object 17">
              <a:extLst>
                <a:ext uri="{FF2B5EF4-FFF2-40B4-BE49-F238E27FC236}">
                  <a16:creationId xmlns:a16="http://schemas.microsoft.com/office/drawing/2014/main" id="{4F8C01C7-59F7-78B2-65AF-C7304D15A6E6}"/>
                </a:ext>
              </a:extLst>
            </p:cNvPr>
            <p:cNvSpPr/>
            <p:nvPr/>
          </p:nvSpPr>
          <p:spPr>
            <a:xfrm>
              <a:off x="1929561" y="6757809"/>
              <a:ext cx="382270" cy="684530"/>
            </a:xfrm>
            <a:custGeom>
              <a:avLst/>
              <a:gdLst/>
              <a:ahLst/>
              <a:cxnLst/>
              <a:rect l="l" t="t" r="r" b="b"/>
              <a:pathLst>
                <a:path w="382269" h="684529">
                  <a:moveTo>
                    <a:pt x="381812" y="610870"/>
                  </a:moveTo>
                  <a:lnTo>
                    <a:pt x="89357" y="610870"/>
                  </a:lnTo>
                  <a:lnTo>
                    <a:pt x="89357" y="0"/>
                  </a:lnTo>
                  <a:lnTo>
                    <a:pt x="0" y="0"/>
                  </a:lnTo>
                  <a:lnTo>
                    <a:pt x="0" y="610870"/>
                  </a:lnTo>
                  <a:lnTo>
                    <a:pt x="0" y="684530"/>
                  </a:lnTo>
                  <a:lnTo>
                    <a:pt x="381812" y="684530"/>
                  </a:lnTo>
                  <a:lnTo>
                    <a:pt x="381812" y="61087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bg object 18">
              <a:extLst>
                <a:ext uri="{FF2B5EF4-FFF2-40B4-BE49-F238E27FC236}">
                  <a16:creationId xmlns:a16="http://schemas.microsoft.com/office/drawing/2014/main" id="{F9F332DF-2872-2D01-198B-118E9D2FCA50}"/>
                </a:ext>
              </a:extLst>
            </p:cNvPr>
            <p:cNvSpPr/>
            <p:nvPr/>
          </p:nvSpPr>
          <p:spPr>
            <a:xfrm>
              <a:off x="2408834" y="6757809"/>
              <a:ext cx="89535" cy="684530"/>
            </a:xfrm>
            <a:custGeom>
              <a:avLst/>
              <a:gdLst/>
              <a:ahLst/>
              <a:cxnLst/>
              <a:rect l="l" t="t" r="r" b="b"/>
              <a:pathLst>
                <a:path w="89535" h="684529">
                  <a:moveTo>
                    <a:pt x="89357" y="0"/>
                  </a:moveTo>
                  <a:lnTo>
                    <a:pt x="0" y="0"/>
                  </a:lnTo>
                  <a:lnTo>
                    <a:pt x="0" y="684415"/>
                  </a:lnTo>
                  <a:lnTo>
                    <a:pt x="89357" y="684415"/>
                  </a:lnTo>
                  <a:lnTo>
                    <a:pt x="89357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bg object 19">
              <a:extLst>
                <a:ext uri="{FF2B5EF4-FFF2-40B4-BE49-F238E27FC236}">
                  <a16:creationId xmlns:a16="http://schemas.microsoft.com/office/drawing/2014/main" id="{0C9BB783-4E43-F8E0-307A-A04485299F36}"/>
                </a:ext>
              </a:extLst>
            </p:cNvPr>
            <p:cNvSpPr/>
            <p:nvPr/>
          </p:nvSpPr>
          <p:spPr>
            <a:xfrm>
              <a:off x="2652501" y="6757807"/>
              <a:ext cx="514350" cy="684530"/>
            </a:xfrm>
            <a:custGeom>
              <a:avLst/>
              <a:gdLst/>
              <a:ahLst/>
              <a:cxnLst/>
              <a:rect l="l" t="t" r="r" b="b"/>
              <a:pathLst>
                <a:path w="514350" h="684529">
                  <a:moveTo>
                    <a:pt x="513816" y="0"/>
                  </a:moveTo>
                  <a:lnTo>
                    <a:pt x="430555" y="0"/>
                  </a:lnTo>
                  <a:lnTo>
                    <a:pt x="430555" y="287388"/>
                  </a:lnTo>
                  <a:lnTo>
                    <a:pt x="430742" y="338467"/>
                  </a:lnTo>
                  <a:lnTo>
                    <a:pt x="431379" y="386670"/>
                  </a:lnTo>
                  <a:lnTo>
                    <a:pt x="432581" y="432841"/>
                  </a:lnTo>
                  <a:lnTo>
                    <a:pt x="434459" y="477827"/>
                  </a:lnTo>
                  <a:lnTo>
                    <a:pt x="437128" y="522473"/>
                  </a:lnTo>
                  <a:lnTo>
                    <a:pt x="440702" y="567626"/>
                  </a:lnTo>
                  <a:lnTo>
                    <a:pt x="437692" y="568667"/>
                  </a:lnTo>
                  <a:lnTo>
                    <a:pt x="417694" y="525938"/>
                  </a:lnTo>
                  <a:lnTo>
                    <a:pt x="395510" y="482770"/>
                  </a:lnTo>
                  <a:lnTo>
                    <a:pt x="371140" y="438728"/>
                  </a:lnTo>
                  <a:lnTo>
                    <a:pt x="344582" y="393372"/>
                  </a:lnTo>
                  <a:lnTo>
                    <a:pt x="315836" y="346265"/>
                  </a:lnTo>
                  <a:lnTo>
                    <a:pt x="97485" y="0"/>
                  </a:lnTo>
                  <a:lnTo>
                    <a:pt x="0" y="0"/>
                  </a:lnTo>
                  <a:lnTo>
                    <a:pt x="0" y="684415"/>
                  </a:lnTo>
                  <a:lnTo>
                    <a:pt x="83261" y="684415"/>
                  </a:lnTo>
                  <a:lnTo>
                    <a:pt x="83164" y="337553"/>
                  </a:lnTo>
                  <a:lnTo>
                    <a:pt x="82816" y="287402"/>
                  </a:lnTo>
                  <a:lnTo>
                    <a:pt x="82130" y="240523"/>
                  </a:lnTo>
                  <a:lnTo>
                    <a:pt x="81022" y="195929"/>
                  </a:lnTo>
                  <a:lnTo>
                    <a:pt x="79404" y="152634"/>
                  </a:lnTo>
                  <a:lnTo>
                    <a:pt x="77190" y="109651"/>
                  </a:lnTo>
                  <a:lnTo>
                    <a:pt x="80251" y="108661"/>
                  </a:lnTo>
                  <a:lnTo>
                    <a:pt x="101722" y="153564"/>
                  </a:lnTo>
                  <a:lnTo>
                    <a:pt x="125638" y="199154"/>
                  </a:lnTo>
                  <a:lnTo>
                    <a:pt x="151510" y="245138"/>
                  </a:lnTo>
                  <a:lnTo>
                    <a:pt x="178852" y="291224"/>
                  </a:lnTo>
                  <a:lnTo>
                    <a:pt x="207175" y="337121"/>
                  </a:lnTo>
                  <a:lnTo>
                    <a:pt x="424459" y="684415"/>
                  </a:lnTo>
                  <a:lnTo>
                    <a:pt x="513816" y="684415"/>
                  </a:lnTo>
                  <a:lnTo>
                    <a:pt x="513816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bg object 20">
              <a:extLst>
                <a:ext uri="{FF2B5EF4-FFF2-40B4-BE49-F238E27FC236}">
                  <a16:creationId xmlns:a16="http://schemas.microsoft.com/office/drawing/2014/main" id="{37B0A40E-BFC3-5AEF-5E79-F16C3811C128}"/>
                </a:ext>
              </a:extLst>
            </p:cNvPr>
            <p:cNvSpPr/>
            <p:nvPr/>
          </p:nvSpPr>
          <p:spPr>
            <a:xfrm>
              <a:off x="3259723" y="6746633"/>
              <a:ext cx="520065" cy="707390"/>
            </a:xfrm>
            <a:custGeom>
              <a:avLst/>
              <a:gdLst/>
              <a:ahLst/>
              <a:cxnLst/>
              <a:rect l="l" t="t" r="r" b="b"/>
              <a:pathLst>
                <a:path w="520064" h="707390">
                  <a:moveTo>
                    <a:pt x="357441" y="0"/>
                  </a:moveTo>
                  <a:lnTo>
                    <a:pt x="305830" y="2962"/>
                  </a:lnTo>
                  <a:lnTo>
                    <a:pt x="257282" y="11678"/>
                  </a:lnTo>
                  <a:lnTo>
                    <a:pt x="212067" y="25896"/>
                  </a:lnTo>
                  <a:lnTo>
                    <a:pt x="170458" y="45360"/>
                  </a:lnTo>
                  <a:lnTo>
                    <a:pt x="132726" y="69816"/>
                  </a:lnTo>
                  <a:lnTo>
                    <a:pt x="99144" y="99012"/>
                  </a:lnTo>
                  <a:lnTo>
                    <a:pt x="69982" y="132692"/>
                  </a:lnTo>
                  <a:lnTo>
                    <a:pt x="45513" y="170603"/>
                  </a:lnTo>
                  <a:lnTo>
                    <a:pt x="26009" y="212490"/>
                  </a:lnTo>
                  <a:lnTo>
                    <a:pt x="11740" y="258101"/>
                  </a:lnTo>
                  <a:lnTo>
                    <a:pt x="2980" y="307179"/>
                  </a:lnTo>
                  <a:lnTo>
                    <a:pt x="0" y="359473"/>
                  </a:lnTo>
                  <a:lnTo>
                    <a:pt x="2948" y="413664"/>
                  </a:lnTo>
                  <a:lnTo>
                    <a:pt x="11574" y="463475"/>
                  </a:lnTo>
                  <a:lnTo>
                    <a:pt x="25545" y="508844"/>
                  </a:lnTo>
                  <a:lnTo>
                    <a:pt x="44530" y="549707"/>
                  </a:lnTo>
                  <a:lnTo>
                    <a:pt x="68198" y="586000"/>
                  </a:lnTo>
                  <a:lnTo>
                    <a:pt x="96216" y="617659"/>
                  </a:lnTo>
                  <a:lnTo>
                    <a:pt x="128255" y="644622"/>
                  </a:lnTo>
                  <a:lnTo>
                    <a:pt x="163982" y="666825"/>
                  </a:lnTo>
                  <a:lnTo>
                    <a:pt x="203066" y="684205"/>
                  </a:lnTo>
                  <a:lnTo>
                    <a:pt x="245176" y="696697"/>
                  </a:lnTo>
                  <a:lnTo>
                    <a:pt x="289980" y="704239"/>
                  </a:lnTo>
                  <a:lnTo>
                    <a:pt x="337146" y="706767"/>
                  </a:lnTo>
                  <a:lnTo>
                    <a:pt x="396088" y="703973"/>
                  </a:lnTo>
                  <a:lnTo>
                    <a:pt x="446941" y="696609"/>
                  </a:lnTo>
                  <a:lnTo>
                    <a:pt x="488083" y="686199"/>
                  </a:lnTo>
                  <a:lnTo>
                    <a:pt x="517893" y="674268"/>
                  </a:lnTo>
                  <a:lnTo>
                    <a:pt x="500621" y="603173"/>
                  </a:lnTo>
                  <a:lnTo>
                    <a:pt x="470649" y="614912"/>
                  </a:lnTo>
                  <a:lnTo>
                    <a:pt x="435255" y="623885"/>
                  </a:lnTo>
                  <a:lnTo>
                    <a:pt x="396245" y="629618"/>
                  </a:lnTo>
                  <a:lnTo>
                    <a:pt x="355422" y="631634"/>
                  </a:lnTo>
                  <a:lnTo>
                    <a:pt x="302840" y="627746"/>
                  </a:lnTo>
                  <a:lnTo>
                    <a:pt x="255601" y="616326"/>
                  </a:lnTo>
                  <a:lnTo>
                    <a:pt x="213929" y="597742"/>
                  </a:lnTo>
                  <a:lnTo>
                    <a:pt x="178050" y="572363"/>
                  </a:lnTo>
                  <a:lnTo>
                    <a:pt x="148189" y="540557"/>
                  </a:lnTo>
                  <a:lnTo>
                    <a:pt x="124571" y="502690"/>
                  </a:lnTo>
                  <a:lnTo>
                    <a:pt x="107423" y="459132"/>
                  </a:lnTo>
                  <a:lnTo>
                    <a:pt x="96968" y="410250"/>
                  </a:lnTo>
                  <a:lnTo>
                    <a:pt x="93433" y="356412"/>
                  </a:lnTo>
                  <a:lnTo>
                    <a:pt x="96579" y="304837"/>
                  </a:lnTo>
                  <a:lnTo>
                    <a:pt x="105804" y="258045"/>
                  </a:lnTo>
                  <a:lnTo>
                    <a:pt x="120792" y="216186"/>
                  </a:lnTo>
                  <a:lnTo>
                    <a:pt x="141227" y="179415"/>
                  </a:lnTo>
                  <a:lnTo>
                    <a:pt x="166792" y="147883"/>
                  </a:lnTo>
                  <a:lnTo>
                    <a:pt x="197170" y="121743"/>
                  </a:lnTo>
                  <a:lnTo>
                    <a:pt x="232046" y="101146"/>
                  </a:lnTo>
                  <a:lnTo>
                    <a:pt x="271102" y="86245"/>
                  </a:lnTo>
                  <a:lnTo>
                    <a:pt x="314022" y="77193"/>
                  </a:lnTo>
                  <a:lnTo>
                    <a:pt x="360489" y="74142"/>
                  </a:lnTo>
                  <a:lnTo>
                    <a:pt x="401330" y="76297"/>
                  </a:lnTo>
                  <a:lnTo>
                    <a:pt x="438169" y="82257"/>
                  </a:lnTo>
                  <a:lnTo>
                    <a:pt x="470435" y="91266"/>
                  </a:lnTo>
                  <a:lnTo>
                    <a:pt x="497560" y="102565"/>
                  </a:lnTo>
                  <a:lnTo>
                    <a:pt x="519912" y="30479"/>
                  </a:lnTo>
                  <a:lnTo>
                    <a:pt x="496532" y="20568"/>
                  </a:lnTo>
                  <a:lnTo>
                    <a:pt x="461532" y="10663"/>
                  </a:lnTo>
                  <a:lnTo>
                    <a:pt x="415104" y="3046"/>
                  </a:lnTo>
                  <a:lnTo>
                    <a:pt x="357441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bg object 21">
              <a:extLst>
                <a:ext uri="{FF2B5EF4-FFF2-40B4-BE49-F238E27FC236}">
                  <a16:creationId xmlns:a16="http://schemas.microsoft.com/office/drawing/2014/main" id="{60E0ADBF-9F7D-A1AD-A7F4-78BC1FB10217}"/>
                </a:ext>
              </a:extLst>
            </p:cNvPr>
            <p:cNvSpPr/>
            <p:nvPr/>
          </p:nvSpPr>
          <p:spPr>
            <a:xfrm>
              <a:off x="3824376" y="6746635"/>
              <a:ext cx="626110" cy="707390"/>
            </a:xfrm>
            <a:custGeom>
              <a:avLst/>
              <a:gdLst/>
              <a:ahLst/>
              <a:cxnLst/>
              <a:rect l="l" t="t" r="r" b="b"/>
              <a:pathLst>
                <a:path w="626110" h="707390">
                  <a:moveTo>
                    <a:pt x="316826" y="0"/>
                  </a:moveTo>
                  <a:lnTo>
                    <a:pt x="272191" y="2922"/>
                  </a:lnTo>
                  <a:lnTo>
                    <a:pt x="229884" y="11535"/>
                  </a:lnTo>
                  <a:lnTo>
                    <a:pt x="190202" y="25606"/>
                  </a:lnTo>
                  <a:lnTo>
                    <a:pt x="153440" y="44902"/>
                  </a:lnTo>
                  <a:lnTo>
                    <a:pt x="119895" y="69191"/>
                  </a:lnTo>
                  <a:lnTo>
                    <a:pt x="89862" y="98240"/>
                  </a:lnTo>
                  <a:lnTo>
                    <a:pt x="63637" y="131817"/>
                  </a:lnTo>
                  <a:lnTo>
                    <a:pt x="41517" y="169688"/>
                  </a:lnTo>
                  <a:lnTo>
                    <a:pt x="23797" y="211622"/>
                  </a:lnTo>
                  <a:lnTo>
                    <a:pt x="10773" y="257386"/>
                  </a:lnTo>
                  <a:lnTo>
                    <a:pt x="2742" y="306747"/>
                  </a:lnTo>
                  <a:lnTo>
                    <a:pt x="0" y="359473"/>
                  </a:lnTo>
                  <a:lnTo>
                    <a:pt x="3068" y="414255"/>
                  </a:lnTo>
                  <a:lnTo>
                    <a:pt x="12064" y="465384"/>
                  </a:lnTo>
                  <a:lnTo>
                    <a:pt x="26672" y="512529"/>
                  </a:lnTo>
                  <a:lnTo>
                    <a:pt x="46575" y="555363"/>
                  </a:lnTo>
                  <a:lnTo>
                    <a:pt x="71458" y="593554"/>
                  </a:lnTo>
                  <a:lnTo>
                    <a:pt x="101006" y="626774"/>
                  </a:lnTo>
                  <a:lnTo>
                    <a:pt x="134903" y="654693"/>
                  </a:lnTo>
                  <a:lnTo>
                    <a:pt x="172834" y="676981"/>
                  </a:lnTo>
                  <a:lnTo>
                    <a:pt x="214482" y="693309"/>
                  </a:lnTo>
                  <a:lnTo>
                    <a:pt x="259533" y="703348"/>
                  </a:lnTo>
                  <a:lnTo>
                    <a:pt x="307670" y="706767"/>
                  </a:lnTo>
                  <a:lnTo>
                    <a:pt x="308698" y="706767"/>
                  </a:lnTo>
                  <a:lnTo>
                    <a:pt x="351410" y="704153"/>
                  </a:lnTo>
                  <a:lnTo>
                    <a:pt x="392461" y="696352"/>
                  </a:lnTo>
                  <a:lnTo>
                    <a:pt x="431460" y="683423"/>
                  </a:lnTo>
                  <a:lnTo>
                    <a:pt x="468015" y="665427"/>
                  </a:lnTo>
                  <a:lnTo>
                    <a:pt x="501735" y="642424"/>
                  </a:lnTo>
                  <a:lnTo>
                    <a:pt x="510224" y="634644"/>
                  </a:lnTo>
                  <a:lnTo>
                    <a:pt x="310718" y="634644"/>
                  </a:lnTo>
                  <a:lnTo>
                    <a:pt x="266588" y="629885"/>
                  </a:lnTo>
                  <a:lnTo>
                    <a:pt x="227057" y="616277"/>
                  </a:lnTo>
                  <a:lnTo>
                    <a:pt x="192283" y="594823"/>
                  </a:lnTo>
                  <a:lnTo>
                    <a:pt x="162425" y="566524"/>
                  </a:lnTo>
                  <a:lnTo>
                    <a:pt x="137640" y="532382"/>
                  </a:lnTo>
                  <a:lnTo>
                    <a:pt x="118087" y="493401"/>
                  </a:lnTo>
                  <a:lnTo>
                    <a:pt x="103925" y="450582"/>
                  </a:lnTo>
                  <a:lnTo>
                    <a:pt x="95311" y="404928"/>
                  </a:lnTo>
                  <a:lnTo>
                    <a:pt x="92405" y="357441"/>
                  </a:lnTo>
                  <a:lnTo>
                    <a:pt x="95114" y="308611"/>
                  </a:lnTo>
                  <a:lnTo>
                    <a:pt x="103247" y="261642"/>
                  </a:lnTo>
                  <a:lnTo>
                    <a:pt x="116813" y="217572"/>
                  </a:lnTo>
                  <a:lnTo>
                    <a:pt x="135818" y="177438"/>
                  </a:lnTo>
                  <a:lnTo>
                    <a:pt x="160273" y="142275"/>
                  </a:lnTo>
                  <a:lnTo>
                    <a:pt x="190183" y="113122"/>
                  </a:lnTo>
                  <a:lnTo>
                    <a:pt x="225559" y="91015"/>
                  </a:lnTo>
                  <a:lnTo>
                    <a:pt x="266407" y="76990"/>
                  </a:lnTo>
                  <a:lnTo>
                    <a:pt x="312737" y="72085"/>
                  </a:lnTo>
                  <a:lnTo>
                    <a:pt x="515764" y="72085"/>
                  </a:lnTo>
                  <a:lnTo>
                    <a:pt x="492578" y="52794"/>
                  </a:lnTo>
                  <a:lnTo>
                    <a:pt x="454472" y="30259"/>
                  </a:lnTo>
                  <a:lnTo>
                    <a:pt x="412315" y="13699"/>
                  </a:lnTo>
                  <a:lnTo>
                    <a:pt x="366353" y="3487"/>
                  </a:lnTo>
                  <a:lnTo>
                    <a:pt x="316826" y="0"/>
                  </a:lnTo>
                  <a:close/>
                </a:path>
                <a:path w="626110" h="707390">
                  <a:moveTo>
                    <a:pt x="515764" y="72085"/>
                  </a:moveTo>
                  <a:lnTo>
                    <a:pt x="312737" y="72085"/>
                  </a:lnTo>
                  <a:lnTo>
                    <a:pt x="359009" y="77148"/>
                  </a:lnTo>
                  <a:lnTo>
                    <a:pt x="399680" y="91522"/>
                  </a:lnTo>
                  <a:lnTo>
                    <a:pt x="434794" y="113989"/>
                  </a:lnTo>
                  <a:lnTo>
                    <a:pt x="464391" y="143326"/>
                  </a:lnTo>
                  <a:lnTo>
                    <a:pt x="488513" y="178313"/>
                  </a:lnTo>
                  <a:lnTo>
                    <a:pt x="507202" y="217730"/>
                  </a:lnTo>
                  <a:lnTo>
                    <a:pt x="520500" y="260356"/>
                  </a:lnTo>
                  <a:lnTo>
                    <a:pt x="528448" y="304971"/>
                  </a:lnTo>
                  <a:lnTo>
                    <a:pt x="531088" y="350354"/>
                  </a:lnTo>
                  <a:lnTo>
                    <a:pt x="528179" y="401015"/>
                  </a:lnTo>
                  <a:lnTo>
                    <a:pt x="519554" y="448877"/>
                  </a:lnTo>
                  <a:lnTo>
                    <a:pt x="505362" y="493096"/>
                  </a:lnTo>
                  <a:lnTo>
                    <a:pt x="485754" y="532829"/>
                  </a:lnTo>
                  <a:lnTo>
                    <a:pt x="460881" y="567231"/>
                  </a:lnTo>
                  <a:lnTo>
                    <a:pt x="430894" y="595458"/>
                  </a:lnTo>
                  <a:lnTo>
                    <a:pt x="395941" y="616665"/>
                  </a:lnTo>
                  <a:lnTo>
                    <a:pt x="356176" y="630008"/>
                  </a:lnTo>
                  <a:lnTo>
                    <a:pt x="311746" y="634644"/>
                  </a:lnTo>
                  <a:lnTo>
                    <a:pt x="510224" y="634644"/>
                  </a:lnTo>
                  <a:lnTo>
                    <a:pt x="559106" y="581638"/>
                  </a:lnTo>
                  <a:lnTo>
                    <a:pt x="581973" y="543976"/>
                  </a:lnTo>
                  <a:lnTo>
                    <a:pt x="600440" y="501547"/>
                  </a:lnTo>
                  <a:lnTo>
                    <a:pt x="614115" y="454412"/>
                  </a:lnTo>
                  <a:lnTo>
                    <a:pt x="622608" y="402631"/>
                  </a:lnTo>
                  <a:lnTo>
                    <a:pt x="625525" y="346265"/>
                  </a:lnTo>
                  <a:lnTo>
                    <a:pt x="622569" y="292426"/>
                  </a:lnTo>
                  <a:lnTo>
                    <a:pt x="613863" y="241933"/>
                  </a:lnTo>
                  <a:lnTo>
                    <a:pt x="599649" y="195161"/>
                  </a:lnTo>
                  <a:lnTo>
                    <a:pt x="580170" y="152485"/>
                  </a:lnTo>
                  <a:lnTo>
                    <a:pt x="555670" y="114282"/>
                  </a:lnTo>
                  <a:lnTo>
                    <a:pt x="526392" y="80927"/>
                  </a:lnTo>
                  <a:lnTo>
                    <a:pt x="515764" y="7208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bg object 22">
              <a:extLst>
                <a:ext uri="{FF2B5EF4-FFF2-40B4-BE49-F238E27FC236}">
                  <a16:creationId xmlns:a16="http://schemas.microsoft.com/office/drawing/2014/main" id="{3A9800C7-D552-1F6C-B22C-04786D8F5C8F}"/>
                </a:ext>
              </a:extLst>
            </p:cNvPr>
            <p:cNvSpPr/>
            <p:nvPr/>
          </p:nvSpPr>
          <p:spPr>
            <a:xfrm>
              <a:off x="4543298" y="6757809"/>
              <a:ext cx="382270" cy="684530"/>
            </a:xfrm>
            <a:custGeom>
              <a:avLst/>
              <a:gdLst/>
              <a:ahLst/>
              <a:cxnLst/>
              <a:rect l="l" t="t" r="r" b="b"/>
              <a:pathLst>
                <a:path w="382270" h="684529">
                  <a:moveTo>
                    <a:pt x="381812" y="610870"/>
                  </a:moveTo>
                  <a:lnTo>
                    <a:pt x="89357" y="610870"/>
                  </a:lnTo>
                  <a:lnTo>
                    <a:pt x="89357" y="0"/>
                  </a:lnTo>
                  <a:lnTo>
                    <a:pt x="0" y="0"/>
                  </a:lnTo>
                  <a:lnTo>
                    <a:pt x="0" y="610870"/>
                  </a:lnTo>
                  <a:lnTo>
                    <a:pt x="0" y="684530"/>
                  </a:lnTo>
                  <a:lnTo>
                    <a:pt x="381812" y="684530"/>
                  </a:lnTo>
                  <a:lnTo>
                    <a:pt x="381812" y="61087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bg object 23">
              <a:extLst>
                <a:ext uri="{FF2B5EF4-FFF2-40B4-BE49-F238E27FC236}">
                  <a16:creationId xmlns:a16="http://schemas.microsoft.com/office/drawing/2014/main" id="{8EA5654E-41AC-AD42-14D9-F0B95EDC9EB8}"/>
                </a:ext>
              </a:extLst>
            </p:cNvPr>
            <p:cNvSpPr/>
            <p:nvPr/>
          </p:nvSpPr>
          <p:spPr>
            <a:xfrm>
              <a:off x="5023557" y="6757807"/>
              <a:ext cx="514350" cy="684530"/>
            </a:xfrm>
            <a:custGeom>
              <a:avLst/>
              <a:gdLst/>
              <a:ahLst/>
              <a:cxnLst/>
              <a:rect l="l" t="t" r="r" b="b"/>
              <a:pathLst>
                <a:path w="514350" h="684529">
                  <a:moveTo>
                    <a:pt x="513816" y="0"/>
                  </a:moveTo>
                  <a:lnTo>
                    <a:pt x="430555" y="0"/>
                  </a:lnTo>
                  <a:lnTo>
                    <a:pt x="430555" y="287388"/>
                  </a:lnTo>
                  <a:lnTo>
                    <a:pt x="430742" y="338467"/>
                  </a:lnTo>
                  <a:lnTo>
                    <a:pt x="431379" y="386670"/>
                  </a:lnTo>
                  <a:lnTo>
                    <a:pt x="432581" y="432841"/>
                  </a:lnTo>
                  <a:lnTo>
                    <a:pt x="434459" y="477827"/>
                  </a:lnTo>
                  <a:lnTo>
                    <a:pt x="437128" y="522473"/>
                  </a:lnTo>
                  <a:lnTo>
                    <a:pt x="440702" y="567626"/>
                  </a:lnTo>
                  <a:lnTo>
                    <a:pt x="437692" y="568667"/>
                  </a:lnTo>
                  <a:lnTo>
                    <a:pt x="417694" y="525938"/>
                  </a:lnTo>
                  <a:lnTo>
                    <a:pt x="395510" y="482770"/>
                  </a:lnTo>
                  <a:lnTo>
                    <a:pt x="371140" y="438728"/>
                  </a:lnTo>
                  <a:lnTo>
                    <a:pt x="344582" y="393372"/>
                  </a:lnTo>
                  <a:lnTo>
                    <a:pt x="315836" y="346265"/>
                  </a:lnTo>
                  <a:lnTo>
                    <a:pt x="97485" y="0"/>
                  </a:lnTo>
                  <a:lnTo>
                    <a:pt x="0" y="0"/>
                  </a:lnTo>
                  <a:lnTo>
                    <a:pt x="0" y="684415"/>
                  </a:lnTo>
                  <a:lnTo>
                    <a:pt x="83261" y="684415"/>
                  </a:lnTo>
                  <a:lnTo>
                    <a:pt x="83164" y="337553"/>
                  </a:lnTo>
                  <a:lnTo>
                    <a:pt x="82816" y="287402"/>
                  </a:lnTo>
                  <a:lnTo>
                    <a:pt x="82130" y="240523"/>
                  </a:lnTo>
                  <a:lnTo>
                    <a:pt x="81022" y="195929"/>
                  </a:lnTo>
                  <a:lnTo>
                    <a:pt x="79404" y="152634"/>
                  </a:lnTo>
                  <a:lnTo>
                    <a:pt x="77190" y="109651"/>
                  </a:lnTo>
                  <a:lnTo>
                    <a:pt x="80238" y="108661"/>
                  </a:lnTo>
                  <a:lnTo>
                    <a:pt x="101715" y="153564"/>
                  </a:lnTo>
                  <a:lnTo>
                    <a:pt x="125635" y="199154"/>
                  </a:lnTo>
                  <a:lnTo>
                    <a:pt x="151509" y="245138"/>
                  </a:lnTo>
                  <a:lnTo>
                    <a:pt x="178851" y="291224"/>
                  </a:lnTo>
                  <a:lnTo>
                    <a:pt x="207175" y="337121"/>
                  </a:lnTo>
                  <a:lnTo>
                    <a:pt x="424459" y="684415"/>
                  </a:lnTo>
                  <a:lnTo>
                    <a:pt x="513816" y="684415"/>
                  </a:lnTo>
                  <a:lnTo>
                    <a:pt x="513816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bg object 24">
              <a:extLst>
                <a:ext uri="{FF2B5EF4-FFF2-40B4-BE49-F238E27FC236}">
                  <a16:creationId xmlns:a16="http://schemas.microsoft.com/office/drawing/2014/main" id="{E52839F1-9F1B-F35B-F9D3-B33B4623C85D}"/>
                </a:ext>
              </a:extLst>
            </p:cNvPr>
            <p:cNvSpPr/>
            <p:nvPr/>
          </p:nvSpPr>
          <p:spPr>
            <a:xfrm>
              <a:off x="2301201" y="7835709"/>
              <a:ext cx="509905" cy="684530"/>
            </a:xfrm>
            <a:custGeom>
              <a:avLst/>
              <a:gdLst/>
              <a:ahLst/>
              <a:cxnLst/>
              <a:rect l="l" t="t" r="r" b="b"/>
              <a:pathLst>
                <a:path w="509905" h="684529">
                  <a:moveTo>
                    <a:pt x="509765" y="0"/>
                  </a:moveTo>
                  <a:lnTo>
                    <a:pt x="420370" y="0"/>
                  </a:lnTo>
                  <a:lnTo>
                    <a:pt x="420370" y="285750"/>
                  </a:lnTo>
                  <a:lnTo>
                    <a:pt x="89395" y="285750"/>
                  </a:lnTo>
                  <a:lnTo>
                    <a:pt x="89395" y="0"/>
                  </a:lnTo>
                  <a:lnTo>
                    <a:pt x="0" y="0"/>
                  </a:lnTo>
                  <a:lnTo>
                    <a:pt x="0" y="285750"/>
                  </a:lnTo>
                  <a:lnTo>
                    <a:pt x="0" y="363220"/>
                  </a:lnTo>
                  <a:lnTo>
                    <a:pt x="0" y="684530"/>
                  </a:lnTo>
                  <a:lnTo>
                    <a:pt x="89395" y="684530"/>
                  </a:lnTo>
                  <a:lnTo>
                    <a:pt x="89395" y="363220"/>
                  </a:lnTo>
                  <a:lnTo>
                    <a:pt x="420370" y="363220"/>
                  </a:lnTo>
                  <a:lnTo>
                    <a:pt x="420370" y="684530"/>
                  </a:lnTo>
                  <a:lnTo>
                    <a:pt x="509765" y="684530"/>
                  </a:lnTo>
                  <a:lnTo>
                    <a:pt x="509765" y="363220"/>
                  </a:lnTo>
                  <a:lnTo>
                    <a:pt x="509765" y="285750"/>
                  </a:lnTo>
                  <a:lnTo>
                    <a:pt x="509765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bg object 25">
              <a:extLst>
                <a:ext uri="{FF2B5EF4-FFF2-40B4-BE49-F238E27FC236}">
                  <a16:creationId xmlns:a16="http://schemas.microsoft.com/office/drawing/2014/main" id="{6A829C0B-FC06-C9B4-9FC9-CD3D5F0F223F}"/>
                </a:ext>
              </a:extLst>
            </p:cNvPr>
            <p:cNvSpPr/>
            <p:nvPr/>
          </p:nvSpPr>
          <p:spPr>
            <a:xfrm>
              <a:off x="2903347" y="7824530"/>
              <a:ext cx="626110" cy="707390"/>
            </a:xfrm>
            <a:custGeom>
              <a:avLst/>
              <a:gdLst/>
              <a:ahLst/>
              <a:cxnLst/>
              <a:rect l="l" t="t" r="r" b="b"/>
              <a:pathLst>
                <a:path w="626110" h="707390">
                  <a:moveTo>
                    <a:pt x="316788" y="0"/>
                  </a:moveTo>
                  <a:lnTo>
                    <a:pt x="272162" y="2922"/>
                  </a:lnTo>
                  <a:lnTo>
                    <a:pt x="229862" y="11535"/>
                  </a:lnTo>
                  <a:lnTo>
                    <a:pt x="190186" y="25606"/>
                  </a:lnTo>
                  <a:lnTo>
                    <a:pt x="153429" y="44902"/>
                  </a:lnTo>
                  <a:lnTo>
                    <a:pt x="119887" y="69191"/>
                  </a:lnTo>
                  <a:lnTo>
                    <a:pt x="89857" y="98240"/>
                  </a:lnTo>
                  <a:lnTo>
                    <a:pt x="63634" y="131817"/>
                  </a:lnTo>
                  <a:lnTo>
                    <a:pt x="41515" y="169688"/>
                  </a:lnTo>
                  <a:lnTo>
                    <a:pt x="23796" y="211622"/>
                  </a:lnTo>
                  <a:lnTo>
                    <a:pt x="10773" y="257386"/>
                  </a:lnTo>
                  <a:lnTo>
                    <a:pt x="2742" y="306747"/>
                  </a:lnTo>
                  <a:lnTo>
                    <a:pt x="0" y="359473"/>
                  </a:lnTo>
                  <a:lnTo>
                    <a:pt x="3069" y="414258"/>
                  </a:lnTo>
                  <a:lnTo>
                    <a:pt x="12067" y="465388"/>
                  </a:lnTo>
                  <a:lnTo>
                    <a:pt x="26678" y="512535"/>
                  </a:lnTo>
                  <a:lnTo>
                    <a:pt x="46586" y="555368"/>
                  </a:lnTo>
                  <a:lnTo>
                    <a:pt x="71475" y="593559"/>
                  </a:lnTo>
                  <a:lnTo>
                    <a:pt x="101028" y="626778"/>
                  </a:lnTo>
                  <a:lnTo>
                    <a:pt x="134930" y="654696"/>
                  </a:lnTo>
                  <a:lnTo>
                    <a:pt x="172865" y="676983"/>
                  </a:lnTo>
                  <a:lnTo>
                    <a:pt x="214517" y="693310"/>
                  </a:lnTo>
                  <a:lnTo>
                    <a:pt x="259570" y="703348"/>
                  </a:lnTo>
                  <a:lnTo>
                    <a:pt x="307708" y="706767"/>
                  </a:lnTo>
                  <a:lnTo>
                    <a:pt x="308698" y="706767"/>
                  </a:lnTo>
                  <a:lnTo>
                    <a:pt x="351401" y="704154"/>
                  </a:lnTo>
                  <a:lnTo>
                    <a:pt x="392445" y="696353"/>
                  </a:lnTo>
                  <a:lnTo>
                    <a:pt x="431438" y="683425"/>
                  </a:lnTo>
                  <a:lnTo>
                    <a:pt x="467988" y="665430"/>
                  </a:lnTo>
                  <a:lnTo>
                    <a:pt x="501705" y="642428"/>
                  </a:lnTo>
                  <a:lnTo>
                    <a:pt x="510197" y="634644"/>
                  </a:lnTo>
                  <a:lnTo>
                    <a:pt x="310680" y="634644"/>
                  </a:lnTo>
                  <a:lnTo>
                    <a:pt x="266570" y="629885"/>
                  </a:lnTo>
                  <a:lnTo>
                    <a:pt x="227050" y="616277"/>
                  </a:lnTo>
                  <a:lnTo>
                    <a:pt x="192279" y="594823"/>
                  </a:lnTo>
                  <a:lnTo>
                    <a:pt x="162418" y="566524"/>
                  </a:lnTo>
                  <a:lnTo>
                    <a:pt x="137627" y="532382"/>
                  </a:lnTo>
                  <a:lnTo>
                    <a:pt x="118066" y="493401"/>
                  </a:lnTo>
                  <a:lnTo>
                    <a:pt x="103895" y="450582"/>
                  </a:lnTo>
                  <a:lnTo>
                    <a:pt x="95275" y="404928"/>
                  </a:lnTo>
                  <a:lnTo>
                    <a:pt x="92367" y="357441"/>
                  </a:lnTo>
                  <a:lnTo>
                    <a:pt x="95077" y="308611"/>
                  </a:lnTo>
                  <a:lnTo>
                    <a:pt x="103214" y="261642"/>
                  </a:lnTo>
                  <a:lnTo>
                    <a:pt x="116784" y="217572"/>
                  </a:lnTo>
                  <a:lnTo>
                    <a:pt x="135796" y="177438"/>
                  </a:lnTo>
                  <a:lnTo>
                    <a:pt x="160257" y="142275"/>
                  </a:lnTo>
                  <a:lnTo>
                    <a:pt x="190174" y="113122"/>
                  </a:lnTo>
                  <a:lnTo>
                    <a:pt x="225554" y="91015"/>
                  </a:lnTo>
                  <a:lnTo>
                    <a:pt x="266406" y="76990"/>
                  </a:lnTo>
                  <a:lnTo>
                    <a:pt x="312737" y="72085"/>
                  </a:lnTo>
                  <a:lnTo>
                    <a:pt x="515742" y="72085"/>
                  </a:lnTo>
                  <a:lnTo>
                    <a:pt x="492557" y="52794"/>
                  </a:lnTo>
                  <a:lnTo>
                    <a:pt x="454450" y="30259"/>
                  </a:lnTo>
                  <a:lnTo>
                    <a:pt x="412291" y="13699"/>
                  </a:lnTo>
                  <a:lnTo>
                    <a:pt x="366323" y="3487"/>
                  </a:lnTo>
                  <a:lnTo>
                    <a:pt x="316788" y="0"/>
                  </a:lnTo>
                  <a:close/>
                </a:path>
                <a:path w="626110" h="707390">
                  <a:moveTo>
                    <a:pt x="515742" y="72085"/>
                  </a:moveTo>
                  <a:lnTo>
                    <a:pt x="312737" y="72085"/>
                  </a:lnTo>
                  <a:lnTo>
                    <a:pt x="358997" y="77148"/>
                  </a:lnTo>
                  <a:lnTo>
                    <a:pt x="399660" y="91522"/>
                  </a:lnTo>
                  <a:lnTo>
                    <a:pt x="434767" y="113989"/>
                  </a:lnTo>
                  <a:lnTo>
                    <a:pt x="464359" y="143326"/>
                  </a:lnTo>
                  <a:lnTo>
                    <a:pt x="488478" y="178313"/>
                  </a:lnTo>
                  <a:lnTo>
                    <a:pt x="507166" y="217730"/>
                  </a:lnTo>
                  <a:lnTo>
                    <a:pt x="520462" y="260356"/>
                  </a:lnTo>
                  <a:lnTo>
                    <a:pt x="528410" y="304971"/>
                  </a:lnTo>
                  <a:lnTo>
                    <a:pt x="531050" y="350354"/>
                  </a:lnTo>
                  <a:lnTo>
                    <a:pt x="528143" y="401015"/>
                  </a:lnTo>
                  <a:lnTo>
                    <a:pt x="519521" y="448877"/>
                  </a:lnTo>
                  <a:lnTo>
                    <a:pt x="505334" y="493096"/>
                  </a:lnTo>
                  <a:lnTo>
                    <a:pt x="485732" y="532829"/>
                  </a:lnTo>
                  <a:lnTo>
                    <a:pt x="460866" y="567231"/>
                  </a:lnTo>
                  <a:lnTo>
                    <a:pt x="430884" y="595458"/>
                  </a:lnTo>
                  <a:lnTo>
                    <a:pt x="395937" y="616665"/>
                  </a:lnTo>
                  <a:lnTo>
                    <a:pt x="356174" y="630008"/>
                  </a:lnTo>
                  <a:lnTo>
                    <a:pt x="311746" y="634644"/>
                  </a:lnTo>
                  <a:lnTo>
                    <a:pt x="510197" y="634644"/>
                  </a:lnTo>
                  <a:lnTo>
                    <a:pt x="559071" y="581644"/>
                  </a:lnTo>
                  <a:lnTo>
                    <a:pt x="581937" y="543981"/>
                  </a:lnTo>
                  <a:lnTo>
                    <a:pt x="600403" y="501552"/>
                  </a:lnTo>
                  <a:lnTo>
                    <a:pt x="614078" y="454416"/>
                  </a:lnTo>
                  <a:lnTo>
                    <a:pt x="622570" y="402634"/>
                  </a:lnTo>
                  <a:lnTo>
                    <a:pt x="625487" y="346265"/>
                  </a:lnTo>
                  <a:lnTo>
                    <a:pt x="622532" y="292426"/>
                  </a:lnTo>
                  <a:lnTo>
                    <a:pt x="613828" y="241933"/>
                  </a:lnTo>
                  <a:lnTo>
                    <a:pt x="599617" y="195161"/>
                  </a:lnTo>
                  <a:lnTo>
                    <a:pt x="580142" y="152485"/>
                  </a:lnTo>
                  <a:lnTo>
                    <a:pt x="555645" y="114282"/>
                  </a:lnTo>
                  <a:lnTo>
                    <a:pt x="526369" y="80927"/>
                  </a:lnTo>
                  <a:lnTo>
                    <a:pt x="515742" y="7208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bg object 26">
              <a:extLst>
                <a:ext uri="{FF2B5EF4-FFF2-40B4-BE49-F238E27FC236}">
                  <a16:creationId xmlns:a16="http://schemas.microsoft.com/office/drawing/2014/main" id="{8978308D-F9F8-B429-47AF-F4B67C474191}"/>
                </a:ext>
              </a:extLst>
            </p:cNvPr>
            <p:cNvSpPr/>
            <p:nvPr/>
          </p:nvSpPr>
          <p:spPr>
            <a:xfrm>
              <a:off x="3622277" y="7835706"/>
              <a:ext cx="504825" cy="695960"/>
            </a:xfrm>
            <a:custGeom>
              <a:avLst/>
              <a:gdLst/>
              <a:ahLst/>
              <a:cxnLst/>
              <a:rect l="l" t="t" r="r" b="b"/>
              <a:pathLst>
                <a:path w="504825" h="695959">
                  <a:moveTo>
                    <a:pt x="504659" y="0"/>
                  </a:moveTo>
                  <a:lnTo>
                    <a:pt x="415328" y="0"/>
                  </a:lnTo>
                  <a:lnTo>
                    <a:pt x="415328" y="406184"/>
                  </a:lnTo>
                  <a:lnTo>
                    <a:pt x="411376" y="465538"/>
                  </a:lnTo>
                  <a:lnTo>
                    <a:pt x="399888" y="514980"/>
                  </a:lnTo>
                  <a:lnTo>
                    <a:pt x="381416" y="554795"/>
                  </a:lnTo>
                  <a:lnTo>
                    <a:pt x="356514" y="585266"/>
                  </a:lnTo>
                  <a:lnTo>
                    <a:pt x="289624" y="619318"/>
                  </a:lnTo>
                  <a:lnTo>
                    <a:pt x="248742" y="623468"/>
                  </a:lnTo>
                  <a:lnTo>
                    <a:pt x="211139" y="619424"/>
                  </a:lnTo>
                  <a:lnTo>
                    <a:pt x="147633" y="585902"/>
                  </a:lnTo>
                  <a:lnTo>
                    <a:pt x="123294" y="555642"/>
                  </a:lnTo>
                  <a:lnTo>
                    <a:pt x="104940" y="515863"/>
                  </a:lnTo>
                  <a:lnTo>
                    <a:pt x="93354" y="466174"/>
                  </a:lnTo>
                  <a:lnTo>
                    <a:pt x="89319" y="406184"/>
                  </a:lnTo>
                  <a:lnTo>
                    <a:pt x="89319" y="0"/>
                  </a:lnTo>
                  <a:lnTo>
                    <a:pt x="0" y="0"/>
                  </a:lnTo>
                  <a:lnTo>
                    <a:pt x="0" y="403136"/>
                  </a:lnTo>
                  <a:lnTo>
                    <a:pt x="3095" y="463140"/>
                  </a:lnTo>
                  <a:lnTo>
                    <a:pt x="12099" y="515432"/>
                  </a:lnTo>
                  <a:lnTo>
                    <a:pt x="26585" y="560342"/>
                  </a:lnTo>
                  <a:lnTo>
                    <a:pt x="46126" y="598197"/>
                  </a:lnTo>
                  <a:lnTo>
                    <a:pt x="70297" y="629326"/>
                  </a:lnTo>
                  <a:lnTo>
                    <a:pt x="130826" y="672722"/>
                  </a:lnTo>
                  <a:lnTo>
                    <a:pt x="204762" y="693160"/>
                  </a:lnTo>
                  <a:lnTo>
                    <a:pt x="245694" y="695591"/>
                  </a:lnTo>
                  <a:lnTo>
                    <a:pt x="288978" y="692992"/>
                  </a:lnTo>
                  <a:lnTo>
                    <a:pt x="329568" y="685037"/>
                  </a:lnTo>
                  <a:lnTo>
                    <a:pt x="367024" y="671487"/>
                  </a:lnTo>
                  <a:lnTo>
                    <a:pt x="400909" y="652107"/>
                  </a:lnTo>
                  <a:lnTo>
                    <a:pt x="430784" y="626659"/>
                  </a:lnTo>
                  <a:lnTo>
                    <a:pt x="456210" y="594905"/>
                  </a:lnTo>
                  <a:lnTo>
                    <a:pt x="476749" y="556608"/>
                  </a:lnTo>
                  <a:lnTo>
                    <a:pt x="491962" y="511531"/>
                  </a:lnTo>
                  <a:lnTo>
                    <a:pt x="501412" y="459437"/>
                  </a:lnTo>
                  <a:lnTo>
                    <a:pt x="504659" y="400088"/>
                  </a:lnTo>
                  <a:lnTo>
                    <a:pt x="504659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bg object 27">
              <a:extLst>
                <a:ext uri="{FF2B5EF4-FFF2-40B4-BE49-F238E27FC236}">
                  <a16:creationId xmlns:a16="http://schemas.microsoft.com/office/drawing/2014/main" id="{AEB24E9A-C917-8852-68EA-EC4A8B2929F4}"/>
                </a:ext>
              </a:extLst>
            </p:cNvPr>
            <p:cNvSpPr/>
            <p:nvPr/>
          </p:nvSpPr>
          <p:spPr>
            <a:xfrm>
              <a:off x="4245700" y="7824534"/>
              <a:ext cx="413384" cy="707390"/>
            </a:xfrm>
            <a:custGeom>
              <a:avLst/>
              <a:gdLst/>
              <a:ahLst/>
              <a:cxnLst/>
              <a:rect l="l" t="t" r="r" b="b"/>
              <a:pathLst>
                <a:path w="413385" h="707390">
                  <a:moveTo>
                    <a:pt x="235623" y="0"/>
                  </a:moveTo>
                  <a:lnTo>
                    <a:pt x="181473" y="4698"/>
                  </a:lnTo>
                  <a:lnTo>
                    <a:pt x="133560" y="18189"/>
                  </a:lnTo>
                  <a:lnTo>
                    <a:pt x="92648" y="39567"/>
                  </a:lnTo>
                  <a:lnTo>
                    <a:pt x="59498" y="67925"/>
                  </a:lnTo>
                  <a:lnTo>
                    <a:pt x="34876" y="102356"/>
                  </a:lnTo>
                  <a:lnTo>
                    <a:pt x="19542" y="141954"/>
                  </a:lnTo>
                  <a:lnTo>
                    <a:pt x="14262" y="185813"/>
                  </a:lnTo>
                  <a:lnTo>
                    <a:pt x="19892" y="230583"/>
                  </a:lnTo>
                  <a:lnTo>
                    <a:pt x="36296" y="269765"/>
                  </a:lnTo>
                  <a:lnTo>
                    <a:pt x="62739" y="303868"/>
                  </a:lnTo>
                  <a:lnTo>
                    <a:pt x="98488" y="333399"/>
                  </a:lnTo>
                  <a:lnTo>
                    <a:pt x="142809" y="358869"/>
                  </a:lnTo>
                  <a:lnTo>
                    <a:pt x="194970" y="380784"/>
                  </a:lnTo>
                  <a:lnTo>
                    <a:pt x="254125" y="407615"/>
                  </a:lnTo>
                  <a:lnTo>
                    <a:pt x="294133" y="437670"/>
                  </a:lnTo>
                  <a:lnTo>
                    <a:pt x="316808" y="473045"/>
                  </a:lnTo>
                  <a:lnTo>
                    <a:pt x="323964" y="515835"/>
                  </a:lnTo>
                  <a:lnTo>
                    <a:pt x="317750" y="554885"/>
                  </a:lnTo>
                  <a:lnTo>
                    <a:pt x="299596" y="587209"/>
                  </a:lnTo>
                  <a:lnTo>
                    <a:pt x="270230" y="611686"/>
                  </a:lnTo>
                  <a:lnTo>
                    <a:pt x="230383" y="627193"/>
                  </a:lnTo>
                  <a:lnTo>
                    <a:pt x="180784" y="632612"/>
                  </a:lnTo>
                  <a:lnTo>
                    <a:pt x="136049" y="629201"/>
                  </a:lnTo>
                  <a:lnTo>
                    <a:pt x="94081" y="619796"/>
                  </a:lnTo>
                  <a:lnTo>
                    <a:pt x="56104" y="605635"/>
                  </a:lnTo>
                  <a:lnTo>
                    <a:pt x="23342" y="587959"/>
                  </a:lnTo>
                  <a:lnTo>
                    <a:pt x="0" y="662063"/>
                  </a:lnTo>
                  <a:lnTo>
                    <a:pt x="33429" y="679330"/>
                  </a:lnTo>
                  <a:lnTo>
                    <a:pt x="76298" y="693554"/>
                  </a:lnTo>
                  <a:lnTo>
                    <a:pt x="124687" y="703209"/>
                  </a:lnTo>
                  <a:lnTo>
                    <a:pt x="174675" y="706767"/>
                  </a:lnTo>
                  <a:lnTo>
                    <a:pt x="231291" y="702590"/>
                  </a:lnTo>
                  <a:lnTo>
                    <a:pt x="280082" y="690677"/>
                  </a:lnTo>
                  <a:lnTo>
                    <a:pt x="321135" y="671957"/>
                  </a:lnTo>
                  <a:lnTo>
                    <a:pt x="354534" y="647358"/>
                  </a:lnTo>
                  <a:lnTo>
                    <a:pt x="380364" y="617810"/>
                  </a:lnTo>
                  <a:lnTo>
                    <a:pt x="398709" y="584239"/>
                  </a:lnTo>
                  <a:lnTo>
                    <a:pt x="409653" y="547576"/>
                  </a:lnTo>
                  <a:lnTo>
                    <a:pt x="413283" y="508749"/>
                  </a:lnTo>
                  <a:lnTo>
                    <a:pt x="408464" y="462116"/>
                  </a:lnTo>
                  <a:lnTo>
                    <a:pt x="394003" y="422084"/>
                  </a:lnTo>
                  <a:lnTo>
                    <a:pt x="369898" y="387640"/>
                  </a:lnTo>
                  <a:lnTo>
                    <a:pt x="336144" y="357766"/>
                  </a:lnTo>
                  <a:lnTo>
                    <a:pt x="292737" y="331448"/>
                  </a:lnTo>
                  <a:lnTo>
                    <a:pt x="239674" y="307670"/>
                  </a:lnTo>
                  <a:lnTo>
                    <a:pt x="178571" y="280624"/>
                  </a:lnTo>
                  <a:lnTo>
                    <a:pt x="136220" y="251950"/>
                  </a:lnTo>
                  <a:lnTo>
                    <a:pt x="111576" y="218135"/>
                  </a:lnTo>
                  <a:lnTo>
                    <a:pt x="103593" y="175666"/>
                  </a:lnTo>
                  <a:lnTo>
                    <a:pt x="110606" y="139931"/>
                  </a:lnTo>
                  <a:lnTo>
                    <a:pt x="133042" y="106868"/>
                  </a:lnTo>
                  <a:lnTo>
                    <a:pt x="172999" y="82567"/>
                  </a:lnTo>
                  <a:lnTo>
                    <a:pt x="232575" y="73113"/>
                  </a:lnTo>
                  <a:lnTo>
                    <a:pt x="275855" y="76334"/>
                  </a:lnTo>
                  <a:lnTo>
                    <a:pt x="312278" y="84410"/>
                  </a:lnTo>
                  <a:lnTo>
                    <a:pt x="341079" y="94963"/>
                  </a:lnTo>
                  <a:lnTo>
                    <a:pt x="361492" y="105613"/>
                  </a:lnTo>
                  <a:lnTo>
                    <a:pt x="385902" y="33489"/>
                  </a:lnTo>
                  <a:lnTo>
                    <a:pt x="359704" y="20981"/>
                  </a:lnTo>
                  <a:lnTo>
                    <a:pt x="325607" y="10277"/>
                  </a:lnTo>
                  <a:lnTo>
                    <a:pt x="284087" y="2807"/>
                  </a:lnTo>
                  <a:lnTo>
                    <a:pt x="235623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bg object 28">
              <a:extLst>
                <a:ext uri="{FF2B5EF4-FFF2-40B4-BE49-F238E27FC236}">
                  <a16:creationId xmlns:a16="http://schemas.microsoft.com/office/drawing/2014/main" id="{CA3204A3-F892-DCAC-06FD-ADD25885A3F0}"/>
                </a:ext>
              </a:extLst>
            </p:cNvPr>
            <p:cNvSpPr/>
            <p:nvPr/>
          </p:nvSpPr>
          <p:spPr>
            <a:xfrm>
              <a:off x="4779797" y="7836001"/>
              <a:ext cx="386080" cy="684530"/>
            </a:xfrm>
            <a:custGeom>
              <a:avLst/>
              <a:gdLst/>
              <a:ahLst/>
              <a:cxnLst/>
              <a:rect l="l" t="t" r="r" b="b"/>
              <a:pathLst>
                <a:path w="386079" h="684529">
                  <a:moveTo>
                    <a:pt x="385889" y="609600"/>
                  </a:moveTo>
                  <a:lnTo>
                    <a:pt x="89395" y="609600"/>
                  </a:lnTo>
                  <a:lnTo>
                    <a:pt x="89395" y="363220"/>
                  </a:lnTo>
                  <a:lnTo>
                    <a:pt x="354393" y="363220"/>
                  </a:lnTo>
                  <a:lnTo>
                    <a:pt x="354393" y="289560"/>
                  </a:lnTo>
                  <a:lnTo>
                    <a:pt x="89395" y="289560"/>
                  </a:lnTo>
                  <a:lnTo>
                    <a:pt x="89395" y="73660"/>
                  </a:lnTo>
                  <a:lnTo>
                    <a:pt x="370636" y="73660"/>
                  </a:lnTo>
                  <a:lnTo>
                    <a:pt x="370636" y="0"/>
                  </a:lnTo>
                  <a:lnTo>
                    <a:pt x="0" y="0"/>
                  </a:lnTo>
                  <a:lnTo>
                    <a:pt x="0" y="73660"/>
                  </a:lnTo>
                  <a:lnTo>
                    <a:pt x="0" y="289560"/>
                  </a:lnTo>
                  <a:lnTo>
                    <a:pt x="0" y="363220"/>
                  </a:lnTo>
                  <a:lnTo>
                    <a:pt x="0" y="609600"/>
                  </a:lnTo>
                  <a:lnTo>
                    <a:pt x="0" y="684530"/>
                  </a:lnTo>
                  <a:lnTo>
                    <a:pt x="385889" y="684530"/>
                  </a:lnTo>
                  <a:lnTo>
                    <a:pt x="385889" y="60960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bg object 29">
              <a:extLst>
                <a:ext uri="{FF2B5EF4-FFF2-40B4-BE49-F238E27FC236}">
                  <a16:creationId xmlns:a16="http://schemas.microsoft.com/office/drawing/2014/main" id="{DE2C882F-FBBB-AA30-3463-5A5BB567A870}"/>
                </a:ext>
              </a:extLst>
            </p:cNvPr>
            <p:cNvSpPr/>
            <p:nvPr/>
          </p:nvSpPr>
          <p:spPr>
            <a:xfrm>
              <a:off x="2332890" y="8926493"/>
              <a:ext cx="280670" cy="381000"/>
            </a:xfrm>
            <a:custGeom>
              <a:avLst/>
              <a:gdLst/>
              <a:ahLst/>
              <a:cxnLst/>
              <a:rect l="l" t="t" r="r" b="b"/>
              <a:pathLst>
                <a:path w="280669" h="381000">
                  <a:moveTo>
                    <a:pt x="192570" y="0"/>
                  </a:moveTo>
                  <a:lnTo>
                    <a:pt x="145901" y="4640"/>
                  </a:lnTo>
                  <a:lnTo>
                    <a:pt x="104390" y="18101"/>
                  </a:lnTo>
                  <a:lnTo>
                    <a:pt x="68775" y="39695"/>
                  </a:lnTo>
                  <a:lnTo>
                    <a:pt x="39791" y="68734"/>
                  </a:lnTo>
                  <a:lnTo>
                    <a:pt x="18176" y="104529"/>
                  </a:lnTo>
                  <a:lnTo>
                    <a:pt x="4666" y="146393"/>
                  </a:lnTo>
                  <a:lnTo>
                    <a:pt x="0" y="193636"/>
                  </a:lnTo>
                  <a:lnTo>
                    <a:pt x="6236" y="249675"/>
                  </a:lnTo>
                  <a:lnTo>
                    <a:pt x="23993" y="296135"/>
                  </a:lnTo>
                  <a:lnTo>
                    <a:pt x="51839" y="332744"/>
                  </a:lnTo>
                  <a:lnTo>
                    <a:pt x="88346" y="359230"/>
                  </a:lnTo>
                  <a:lnTo>
                    <a:pt x="132084" y="375321"/>
                  </a:lnTo>
                  <a:lnTo>
                    <a:pt x="181622" y="380745"/>
                  </a:lnTo>
                  <a:lnTo>
                    <a:pt x="213380" y="379240"/>
                  </a:lnTo>
                  <a:lnTo>
                    <a:pt x="240780" y="375272"/>
                  </a:lnTo>
                  <a:lnTo>
                    <a:pt x="262945" y="369666"/>
                  </a:lnTo>
                  <a:lnTo>
                    <a:pt x="278993" y="363245"/>
                  </a:lnTo>
                  <a:lnTo>
                    <a:pt x="269722" y="324954"/>
                  </a:lnTo>
                  <a:lnTo>
                    <a:pt x="253571" y="331266"/>
                  </a:lnTo>
                  <a:lnTo>
                    <a:pt x="234494" y="336086"/>
                  </a:lnTo>
                  <a:lnTo>
                    <a:pt x="213467" y="339163"/>
                  </a:lnTo>
                  <a:lnTo>
                    <a:pt x="191465" y="340245"/>
                  </a:lnTo>
                  <a:lnTo>
                    <a:pt x="142548" y="333545"/>
                  </a:lnTo>
                  <a:lnTo>
                    <a:pt x="103270" y="314214"/>
                  </a:lnTo>
                  <a:lnTo>
                    <a:pt x="74337" y="283409"/>
                  </a:lnTo>
                  <a:lnTo>
                    <a:pt x="56459" y="242285"/>
                  </a:lnTo>
                  <a:lnTo>
                    <a:pt x="50342" y="191998"/>
                  </a:lnTo>
                  <a:lnTo>
                    <a:pt x="57008" y="138999"/>
                  </a:lnTo>
                  <a:lnTo>
                    <a:pt x="76093" y="96640"/>
                  </a:lnTo>
                  <a:lnTo>
                    <a:pt x="106232" y="65576"/>
                  </a:lnTo>
                  <a:lnTo>
                    <a:pt x="146059" y="46459"/>
                  </a:lnTo>
                  <a:lnTo>
                    <a:pt x="194208" y="39941"/>
                  </a:lnTo>
                  <a:lnTo>
                    <a:pt x="216211" y="41101"/>
                  </a:lnTo>
                  <a:lnTo>
                    <a:pt x="236066" y="44310"/>
                  </a:lnTo>
                  <a:lnTo>
                    <a:pt x="253460" y="49156"/>
                  </a:lnTo>
                  <a:lnTo>
                    <a:pt x="268084" y="55232"/>
                  </a:lnTo>
                  <a:lnTo>
                    <a:pt x="280098" y="16408"/>
                  </a:lnTo>
                  <a:lnTo>
                    <a:pt x="267500" y="11074"/>
                  </a:lnTo>
                  <a:lnTo>
                    <a:pt x="248650" y="5741"/>
                  </a:lnTo>
                  <a:lnTo>
                    <a:pt x="223641" y="1640"/>
                  </a:lnTo>
                  <a:lnTo>
                    <a:pt x="192570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bg object 31">
              <a:extLst>
                <a:ext uri="{FF2B5EF4-FFF2-40B4-BE49-F238E27FC236}">
                  <a16:creationId xmlns:a16="http://schemas.microsoft.com/office/drawing/2014/main" id="{D4C62344-120B-7601-AAC3-7767CEDF3A96}"/>
                </a:ext>
              </a:extLst>
            </p:cNvPr>
            <p:cNvSpPr/>
            <p:nvPr/>
          </p:nvSpPr>
          <p:spPr>
            <a:xfrm>
              <a:off x="2709634" y="8932494"/>
              <a:ext cx="274955" cy="368300"/>
            </a:xfrm>
            <a:custGeom>
              <a:avLst/>
              <a:gdLst/>
              <a:ahLst/>
              <a:cxnLst/>
              <a:rect l="l" t="t" r="r" b="b"/>
              <a:pathLst>
                <a:path w="274955" h="368300">
                  <a:moveTo>
                    <a:pt x="274612" y="0"/>
                  </a:moveTo>
                  <a:lnTo>
                    <a:pt x="226479" y="0"/>
                  </a:lnTo>
                  <a:lnTo>
                    <a:pt x="226479" y="153670"/>
                  </a:lnTo>
                  <a:lnTo>
                    <a:pt x="48133" y="153670"/>
                  </a:lnTo>
                  <a:lnTo>
                    <a:pt x="48133" y="0"/>
                  </a:lnTo>
                  <a:lnTo>
                    <a:pt x="0" y="0"/>
                  </a:lnTo>
                  <a:lnTo>
                    <a:pt x="0" y="153670"/>
                  </a:lnTo>
                  <a:lnTo>
                    <a:pt x="0" y="195580"/>
                  </a:lnTo>
                  <a:lnTo>
                    <a:pt x="226479" y="195580"/>
                  </a:lnTo>
                  <a:lnTo>
                    <a:pt x="226479" y="368300"/>
                  </a:lnTo>
                  <a:lnTo>
                    <a:pt x="274612" y="368300"/>
                  </a:lnTo>
                  <a:lnTo>
                    <a:pt x="274612" y="195580"/>
                  </a:lnTo>
                  <a:lnTo>
                    <a:pt x="274612" y="153670"/>
                  </a:lnTo>
                  <a:lnTo>
                    <a:pt x="274612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bg object 32">
              <a:extLst>
                <a:ext uri="{FF2B5EF4-FFF2-40B4-BE49-F238E27FC236}">
                  <a16:creationId xmlns:a16="http://schemas.microsoft.com/office/drawing/2014/main" id="{1B525A2B-EEF2-DAAE-8CBD-9ECFE3270E1D}"/>
                </a:ext>
              </a:extLst>
            </p:cNvPr>
            <p:cNvSpPr/>
            <p:nvPr/>
          </p:nvSpPr>
          <p:spPr>
            <a:xfrm>
              <a:off x="3077032" y="8932478"/>
              <a:ext cx="308610" cy="368935"/>
            </a:xfrm>
            <a:custGeom>
              <a:avLst/>
              <a:gdLst/>
              <a:ahLst/>
              <a:cxnLst/>
              <a:rect l="l" t="t" r="r" b="b"/>
              <a:pathLst>
                <a:path w="308610" h="368934">
                  <a:moveTo>
                    <a:pt x="182727" y="0"/>
                  </a:moveTo>
                  <a:lnTo>
                    <a:pt x="125285" y="0"/>
                  </a:lnTo>
                  <a:lnTo>
                    <a:pt x="0" y="368731"/>
                  </a:lnTo>
                  <a:lnTo>
                    <a:pt x="49237" y="368731"/>
                  </a:lnTo>
                  <a:lnTo>
                    <a:pt x="87528" y="252755"/>
                  </a:lnTo>
                  <a:lnTo>
                    <a:pt x="268972" y="252755"/>
                  </a:lnTo>
                  <a:lnTo>
                    <a:pt x="256284" y="215569"/>
                  </a:lnTo>
                  <a:lnTo>
                    <a:pt x="97370" y="215569"/>
                  </a:lnTo>
                  <a:lnTo>
                    <a:pt x="133489" y="108889"/>
                  </a:lnTo>
                  <a:lnTo>
                    <a:pt x="138670" y="91768"/>
                  </a:lnTo>
                  <a:lnTo>
                    <a:pt x="143409" y="74764"/>
                  </a:lnTo>
                  <a:lnTo>
                    <a:pt x="147663" y="58275"/>
                  </a:lnTo>
                  <a:lnTo>
                    <a:pt x="151523" y="42151"/>
                  </a:lnTo>
                  <a:lnTo>
                    <a:pt x="197110" y="42151"/>
                  </a:lnTo>
                  <a:lnTo>
                    <a:pt x="182727" y="0"/>
                  </a:lnTo>
                  <a:close/>
                </a:path>
                <a:path w="308610" h="368934">
                  <a:moveTo>
                    <a:pt x="268972" y="252755"/>
                  </a:moveTo>
                  <a:lnTo>
                    <a:pt x="218274" y="252755"/>
                  </a:lnTo>
                  <a:lnTo>
                    <a:pt x="257670" y="368731"/>
                  </a:lnTo>
                  <a:lnTo>
                    <a:pt x="308546" y="368731"/>
                  </a:lnTo>
                  <a:lnTo>
                    <a:pt x="268972" y="252755"/>
                  </a:lnTo>
                  <a:close/>
                </a:path>
                <a:path w="308610" h="368934">
                  <a:moveTo>
                    <a:pt x="197110" y="42151"/>
                  </a:moveTo>
                  <a:lnTo>
                    <a:pt x="153174" y="42151"/>
                  </a:lnTo>
                  <a:lnTo>
                    <a:pt x="157355" y="58420"/>
                  </a:lnTo>
                  <a:lnTo>
                    <a:pt x="171780" y="109435"/>
                  </a:lnTo>
                  <a:lnTo>
                    <a:pt x="208432" y="215569"/>
                  </a:lnTo>
                  <a:lnTo>
                    <a:pt x="256284" y="215569"/>
                  </a:lnTo>
                  <a:lnTo>
                    <a:pt x="197110" y="42151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bg object 33">
              <a:extLst>
                <a:ext uri="{FF2B5EF4-FFF2-40B4-BE49-F238E27FC236}">
                  <a16:creationId xmlns:a16="http://schemas.microsoft.com/office/drawing/2014/main" id="{04D4426E-C545-544A-3D39-B8281DEF0D30}"/>
                </a:ext>
              </a:extLst>
            </p:cNvPr>
            <p:cNvSpPr/>
            <p:nvPr/>
          </p:nvSpPr>
          <p:spPr>
            <a:xfrm>
              <a:off x="3467963" y="8932482"/>
              <a:ext cx="376555" cy="368935"/>
            </a:xfrm>
            <a:custGeom>
              <a:avLst/>
              <a:gdLst/>
              <a:ahLst/>
              <a:cxnLst/>
              <a:rect l="l" t="t" r="r" b="b"/>
              <a:pathLst>
                <a:path w="376554" h="368934">
                  <a:moveTo>
                    <a:pt x="353402" y="0"/>
                  </a:moveTo>
                  <a:lnTo>
                    <a:pt x="292684" y="0"/>
                  </a:lnTo>
                  <a:lnTo>
                    <a:pt x="227037" y="178346"/>
                  </a:lnTo>
                  <a:lnTo>
                    <a:pt x="215349" y="212145"/>
                  </a:lnTo>
                  <a:lnTo>
                    <a:pt x="204882" y="243936"/>
                  </a:lnTo>
                  <a:lnTo>
                    <a:pt x="195644" y="273977"/>
                  </a:lnTo>
                  <a:lnTo>
                    <a:pt x="187642" y="302526"/>
                  </a:lnTo>
                  <a:lnTo>
                    <a:pt x="186537" y="302526"/>
                  </a:lnTo>
                  <a:lnTo>
                    <a:pt x="170002" y="243108"/>
                  </a:lnTo>
                  <a:lnTo>
                    <a:pt x="149352" y="178346"/>
                  </a:lnTo>
                  <a:lnTo>
                    <a:pt x="86423" y="0"/>
                  </a:lnTo>
                  <a:lnTo>
                    <a:pt x="25704" y="0"/>
                  </a:lnTo>
                  <a:lnTo>
                    <a:pt x="0" y="368731"/>
                  </a:lnTo>
                  <a:lnTo>
                    <a:pt x="45427" y="368731"/>
                  </a:lnTo>
                  <a:lnTo>
                    <a:pt x="55257" y="210642"/>
                  </a:lnTo>
                  <a:lnTo>
                    <a:pt x="57604" y="168093"/>
                  </a:lnTo>
                  <a:lnTo>
                    <a:pt x="59640" y="125434"/>
                  </a:lnTo>
                  <a:lnTo>
                    <a:pt x="61260" y="84619"/>
                  </a:lnTo>
                  <a:lnTo>
                    <a:pt x="62357" y="47599"/>
                  </a:lnTo>
                  <a:lnTo>
                    <a:pt x="63461" y="47599"/>
                  </a:lnTo>
                  <a:lnTo>
                    <a:pt x="81873" y="115993"/>
                  </a:lnTo>
                  <a:lnTo>
                    <a:pt x="93097" y="152539"/>
                  </a:lnTo>
                  <a:lnTo>
                    <a:pt x="105600" y="190931"/>
                  </a:lnTo>
                  <a:lnTo>
                    <a:pt x="165747" y="366560"/>
                  </a:lnTo>
                  <a:lnTo>
                    <a:pt x="201866" y="366560"/>
                  </a:lnTo>
                  <a:lnTo>
                    <a:pt x="266966" y="187642"/>
                  </a:lnTo>
                  <a:lnTo>
                    <a:pt x="280241" y="150299"/>
                  </a:lnTo>
                  <a:lnTo>
                    <a:pt x="303280" y="80334"/>
                  </a:lnTo>
                  <a:lnTo>
                    <a:pt x="313461" y="47599"/>
                  </a:lnTo>
                  <a:lnTo>
                    <a:pt x="314579" y="47599"/>
                  </a:lnTo>
                  <a:lnTo>
                    <a:pt x="315133" y="84409"/>
                  </a:lnTo>
                  <a:lnTo>
                    <a:pt x="316560" y="124953"/>
                  </a:lnTo>
                  <a:lnTo>
                    <a:pt x="320598" y="206794"/>
                  </a:lnTo>
                  <a:lnTo>
                    <a:pt x="329336" y="368731"/>
                  </a:lnTo>
                  <a:lnTo>
                    <a:pt x="376402" y="368731"/>
                  </a:lnTo>
                  <a:lnTo>
                    <a:pt x="353402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bg object 34">
              <a:extLst>
                <a:ext uri="{FF2B5EF4-FFF2-40B4-BE49-F238E27FC236}">
                  <a16:creationId xmlns:a16="http://schemas.microsoft.com/office/drawing/2014/main" id="{C8CEF46A-2740-380D-BE31-59187A888C52}"/>
                </a:ext>
              </a:extLst>
            </p:cNvPr>
            <p:cNvSpPr/>
            <p:nvPr/>
          </p:nvSpPr>
          <p:spPr>
            <a:xfrm>
              <a:off x="3955689" y="8929778"/>
              <a:ext cx="233045" cy="375285"/>
            </a:xfrm>
            <a:custGeom>
              <a:avLst/>
              <a:gdLst/>
              <a:ahLst/>
              <a:cxnLst/>
              <a:rect l="l" t="t" r="r" b="b"/>
              <a:pathLst>
                <a:path w="233045" h="375284">
                  <a:moveTo>
                    <a:pt x="86995" y="0"/>
                  </a:moveTo>
                  <a:lnTo>
                    <a:pt x="62475" y="588"/>
                  </a:lnTo>
                  <a:lnTo>
                    <a:pt x="38982" y="2254"/>
                  </a:lnTo>
                  <a:lnTo>
                    <a:pt x="17747" y="4843"/>
                  </a:lnTo>
                  <a:lnTo>
                    <a:pt x="0" y="8204"/>
                  </a:lnTo>
                  <a:lnTo>
                    <a:pt x="0" y="370331"/>
                  </a:lnTo>
                  <a:lnTo>
                    <a:pt x="13615" y="371954"/>
                  </a:lnTo>
                  <a:lnTo>
                    <a:pt x="30565" y="373356"/>
                  </a:lnTo>
                  <a:lnTo>
                    <a:pt x="50692" y="374341"/>
                  </a:lnTo>
                  <a:lnTo>
                    <a:pt x="73837" y="374713"/>
                  </a:lnTo>
                  <a:lnTo>
                    <a:pt x="115520" y="372637"/>
                  </a:lnTo>
                  <a:lnTo>
                    <a:pt x="150429" y="366304"/>
                  </a:lnTo>
                  <a:lnTo>
                    <a:pt x="178774" y="355559"/>
                  </a:lnTo>
                  <a:lnTo>
                    <a:pt x="200761" y="340245"/>
                  </a:lnTo>
                  <a:lnTo>
                    <a:pt x="203162" y="337540"/>
                  </a:lnTo>
                  <a:lnTo>
                    <a:pt x="87528" y="337540"/>
                  </a:lnTo>
                  <a:lnTo>
                    <a:pt x="75515" y="337423"/>
                  </a:lnTo>
                  <a:lnTo>
                    <a:pt x="64892" y="337043"/>
                  </a:lnTo>
                  <a:lnTo>
                    <a:pt x="55604" y="336356"/>
                  </a:lnTo>
                  <a:lnTo>
                    <a:pt x="47599" y="335318"/>
                  </a:lnTo>
                  <a:lnTo>
                    <a:pt x="47599" y="194741"/>
                  </a:lnTo>
                  <a:lnTo>
                    <a:pt x="196590" y="194741"/>
                  </a:lnTo>
                  <a:lnTo>
                    <a:pt x="183105" y="184617"/>
                  </a:lnTo>
                  <a:lnTo>
                    <a:pt x="156451" y="174485"/>
                  </a:lnTo>
                  <a:lnTo>
                    <a:pt x="156451" y="172846"/>
                  </a:lnTo>
                  <a:lnTo>
                    <a:pt x="182348" y="159514"/>
                  </a:lnTo>
                  <a:lnTo>
                    <a:pt x="182683" y="159194"/>
                  </a:lnTo>
                  <a:lnTo>
                    <a:pt x="47599" y="159194"/>
                  </a:lnTo>
                  <a:lnTo>
                    <a:pt x="47599" y="39941"/>
                  </a:lnTo>
                  <a:lnTo>
                    <a:pt x="54336" y="38731"/>
                  </a:lnTo>
                  <a:lnTo>
                    <a:pt x="63320" y="37677"/>
                  </a:lnTo>
                  <a:lnTo>
                    <a:pt x="74969" y="36933"/>
                  </a:lnTo>
                  <a:lnTo>
                    <a:pt x="89700" y="36652"/>
                  </a:lnTo>
                  <a:lnTo>
                    <a:pt x="198219" y="36652"/>
                  </a:lnTo>
                  <a:lnTo>
                    <a:pt x="187642" y="26771"/>
                  </a:lnTo>
                  <a:lnTo>
                    <a:pt x="169142" y="14755"/>
                  </a:lnTo>
                  <a:lnTo>
                    <a:pt x="146743" y="6423"/>
                  </a:lnTo>
                  <a:lnTo>
                    <a:pt x="119632" y="1572"/>
                  </a:lnTo>
                  <a:lnTo>
                    <a:pt x="86995" y="0"/>
                  </a:lnTo>
                  <a:close/>
                </a:path>
                <a:path w="233045" h="375284">
                  <a:moveTo>
                    <a:pt x="196590" y="194741"/>
                  </a:moveTo>
                  <a:lnTo>
                    <a:pt x="86995" y="194741"/>
                  </a:lnTo>
                  <a:lnTo>
                    <a:pt x="123777" y="198851"/>
                  </a:lnTo>
                  <a:lnTo>
                    <a:pt x="154054" y="211629"/>
                  </a:lnTo>
                  <a:lnTo>
                    <a:pt x="174591" y="233746"/>
                  </a:lnTo>
                  <a:lnTo>
                    <a:pt x="182156" y="265874"/>
                  </a:lnTo>
                  <a:lnTo>
                    <a:pt x="174294" y="299676"/>
                  </a:lnTo>
                  <a:lnTo>
                    <a:pt x="153306" y="321800"/>
                  </a:lnTo>
                  <a:lnTo>
                    <a:pt x="123086" y="333877"/>
                  </a:lnTo>
                  <a:lnTo>
                    <a:pt x="87528" y="337540"/>
                  </a:lnTo>
                  <a:lnTo>
                    <a:pt x="203162" y="337540"/>
                  </a:lnTo>
                  <a:lnTo>
                    <a:pt x="213800" y="325556"/>
                  </a:lnTo>
                  <a:lnTo>
                    <a:pt x="223812" y="308456"/>
                  </a:lnTo>
                  <a:lnTo>
                    <a:pt x="230233" y="288791"/>
                  </a:lnTo>
                  <a:lnTo>
                    <a:pt x="232498" y="266407"/>
                  </a:lnTo>
                  <a:lnTo>
                    <a:pt x="225540" y="230122"/>
                  </a:lnTo>
                  <a:lnTo>
                    <a:pt x="207605" y="203011"/>
                  </a:lnTo>
                  <a:lnTo>
                    <a:pt x="196590" y="194741"/>
                  </a:lnTo>
                  <a:close/>
                </a:path>
                <a:path w="233045" h="375284">
                  <a:moveTo>
                    <a:pt x="198219" y="36652"/>
                  </a:moveTo>
                  <a:lnTo>
                    <a:pt x="89700" y="36652"/>
                  </a:lnTo>
                  <a:lnTo>
                    <a:pt x="122575" y="40053"/>
                  </a:lnTo>
                  <a:lnTo>
                    <a:pt x="147970" y="50733"/>
                  </a:lnTo>
                  <a:lnTo>
                    <a:pt x="164341" y="69409"/>
                  </a:lnTo>
                  <a:lnTo>
                    <a:pt x="170141" y="96799"/>
                  </a:lnTo>
                  <a:lnTo>
                    <a:pt x="164744" y="121561"/>
                  </a:lnTo>
                  <a:lnTo>
                    <a:pt x="149139" y="141341"/>
                  </a:lnTo>
                  <a:lnTo>
                    <a:pt x="124204" y="154449"/>
                  </a:lnTo>
                  <a:lnTo>
                    <a:pt x="90817" y="159194"/>
                  </a:lnTo>
                  <a:lnTo>
                    <a:pt x="182683" y="159194"/>
                  </a:lnTo>
                  <a:lnTo>
                    <a:pt x="201988" y="140784"/>
                  </a:lnTo>
                  <a:lnTo>
                    <a:pt x="214449" y="117841"/>
                  </a:lnTo>
                  <a:lnTo>
                    <a:pt x="218808" y="91871"/>
                  </a:lnTo>
                  <a:lnTo>
                    <a:pt x="216631" y="71473"/>
                  </a:lnTo>
                  <a:lnTo>
                    <a:pt x="210407" y="53787"/>
                  </a:lnTo>
                  <a:lnTo>
                    <a:pt x="200591" y="38868"/>
                  </a:lnTo>
                  <a:lnTo>
                    <a:pt x="198219" y="36652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bg object 35">
              <a:extLst>
                <a:ext uri="{FF2B5EF4-FFF2-40B4-BE49-F238E27FC236}">
                  <a16:creationId xmlns:a16="http://schemas.microsoft.com/office/drawing/2014/main" id="{59502C4C-D093-1616-3BFB-1A83678A7D9E}"/>
                </a:ext>
              </a:extLst>
            </p:cNvPr>
            <p:cNvSpPr/>
            <p:nvPr/>
          </p:nvSpPr>
          <p:spPr>
            <a:xfrm>
              <a:off x="4289742" y="8932760"/>
              <a:ext cx="208279" cy="368300"/>
            </a:xfrm>
            <a:custGeom>
              <a:avLst/>
              <a:gdLst/>
              <a:ahLst/>
              <a:cxnLst/>
              <a:rect l="l" t="t" r="r" b="b"/>
              <a:pathLst>
                <a:path w="208279" h="368300">
                  <a:moveTo>
                    <a:pt x="207899" y="328930"/>
                  </a:moveTo>
                  <a:lnTo>
                    <a:pt x="48133" y="328930"/>
                  </a:lnTo>
                  <a:lnTo>
                    <a:pt x="48133" y="195580"/>
                  </a:lnTo>
                  <a:lnTo>
                    <a:pt x="190931" y="195580"/>
                  </a:lnTo>
                  <a:lnTo>
                    <a:pt x="190931" y="156210"/>
                  </a:lnTo>
                  <a:lnTo>
                    <a:pt x="48133" y="156210"/>
                  </a:lnTo>
                  <a:lnTo>
                    <a:pt x="48133" y="39370"/>
                  </a:lnTo>
                  <a:lnTo>
                    <a:pt x="199669" y="39370"/>
                  </a:lnTo>
                  <a:lnTo>
                    <a:pt x="199669" y="0"/>
                  </a:lnTo>
                  <a:lnTo>
                    <a:pt x="0" y="0"/>
                  </a:lnTo>
                  <a:lnTo>
                    <a:pt x="0" y="39370"/>
                  </a:lnTo>
                  <a:lnTo>
                    <a:pt x="0" y="156210"/>
                  </a:lnTo>
                  <a:lnTo>
                    <a:pt x="0" y="195580"/>
                  </a:lnTo>
                  <a:lnTo>
                    <a:pt x="0" y="328930"/>
                  </a:lnTo>
                  <a:lnTo>
                    <a:pt x="0" y="368300"/>
                  </a:lnTo>
                  <a:lnTo>
                    <a:pt x="207899" y="368300"/>
                  </a:lnTo>
                  <a:lnTo>
                    <a:pt x="207899" y="32893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bg object 36">
              <a:extLst>
                <a:ext uri="{FF2B5EF4-FFF2-40B4-BE49-F238E27FC236}">
                  <a16:creationId xmlns:a16="http://schemas.microsoft.com/office/drawing/2014/main" id="{6B2A0CD8-C141-A06F-CEFB-23B6251C1AF4}"/>
                </a:ext>
              </a:extLst>
            </p:cNvPr>
            <p:cNvSpPr/>
            <p:nvPr/>
          </p:nvSpPr>
          <p:spPr>
            <a:xfrm>
              <a:off x="4597576" y="8929778"/>
              <a:ext cx="240665" cy="371475"/>
            </a:xfrm>
            <a:custGeom>
              <a:avLst/>
              <a:gdLst/>
              <a:ahLst/>
              <a:cxnLst/>
              <a:rect l="l" t="t" r="r" b="b"/>
              <a:pathLst>
                <a:path w="240664" h="371475">
                  <a:moveTo>
                    <a:pt x="91351" y="0"/>
                  </a:moveTo>
                  <a:lnTo>
                    <a:pt x="66847" y="588"/>
                  </a:lnTo>
                  <a:lnTo>
                    <a:pt x="42598" y="2254"/>
                  </a:lnTo>
                  <a:lnTo>
                    <a:pt x="19888" y="4843"/>
                  </a:lnTo>
                  <a:lnTo>
                    <a:pt x="0" y="8204"/>
                  </a:lnTo>
                  <a:lnTo>
                    <a:pt x="0" y="371436"/>
                  </a:lnTo>
                  <a:lnTo>
                    <a:pt x="47599" y="371436"/>
                  </a:lnTo>
                  <a:lnTo>
                    <a:pt x="47599" y="211708"/>
                  </a:lnTo>
                  <a:lnTo>
                    <a:pt x="182151" y="211708"/>
                  </a:lnTo>
                  <a:lnTo>
                    <a:pt x="177018" y="206234"/>
                  </a:lnTo>
                  <a:lnTo>
                    <a:pt x="158089" y="195846"/>
                  </a:lnTo>
                  <a:lnTo>
                    <a:pt x="158089" y="194208"/>
                  </a:lnTo>
                  <a:lnTo>
                    <a:pt x="185101" y="180807"/>
                  </a:lnTo>
                  <a:lnTo>
                    <a:pt x="190790" y="175590"/>
                  </a:lnTo>
                  <a:lnTo>
                    <a:pt x="47599" y="175590"/>
                  </a:lnTo>
                  <a:lnTo>
                    <a:pt x="47599" y="41567"/>
                  </a:lnTo>
                  <a:lnTo>
                    <a:pt x="55174" y="39950"/>
                  </a:lnTo>
                  <a:lnTo>
                    <a:pt x="65574" y="38547"/>
                  </a:lnTo>
                  <a:lnTo>
                    <a:pt x="78744" y="37559"/>
                  </a:lnTo>
                  <a:lnTo>
                    <a:pt x="94627" y="37185"/>
                  </a:lnTo>
                  <a:lnTo>
                    <a:pt x="204460" y="37185"/>
                  </a:lnTo>
                  <a:lnTo>
                    <a:pt x="198589" y="30632"/>
                  </a:lnTo>
                  <a:lnTo>
                    <a:pt x="179285" y="17075"/>
                  </a:lnTo>
                  <a:lnTo>
                    <a:pt x="155424" y="7519"/>
                  </a:lnTo>
                  <a:lnTo>
                    <a:pt x="126336" y="1862"/>
                  </a:lnTo>
                  <a:lnTo>
                    <a:pt x="91351" y="0"/>
                  </a:lnTo>
                  <a:close/>
                </a:path>
                <a:path w="240664" h="371475">
                  <a:moveTo>
                    <a:pt x="182151" y="211708"/>
                  </a:moveTo>
                  <a:lnTo>
                    <a:pt x="92456" y="211708"/>
                  </a:lnTo>
                  <a:lnTo>
                    <a:pt x="120770" y="216448"/>
                  </a:lnTo>
                  <a:lnTo>
                    <a:pt x="141757" y="229082"/>
                  </a:lnTo>
                  <a:lnTo>
                    <a:pt x="156696" y="250946"/>
                  </a:lnTo>
                  <a:lnTo>
                    <a:pt x="166865" y="283375"/>
                  </a:lnTo>
                  <a:lnTo>
                    <a:pt x="173924" y="315060"/>
                  </a:lnTo>
                  <a:lnTo>
                    <a:pt x="180322" y="340736"/>
                  </a:lnTo>
                  <a:lnTo>
                    <a:pt x="186008" y="359747"/>
                  </a:lnTo>
                  <a:lnTo>
                    <a:pt x="190931" y="371436"/>
                  </a:lnTo>
                  <a:lnTo>
                    <a:pt x="240157" y="371436"/>
                  </a:lnTo>
                  <a:lnTo>
                    <a:pt x="234484" y="356855"/>
                  </a:lnTo>
                  <a:lnTo>
                    <a:pt x="228047" y="334786"/>
                  </a:lnTo>
                  <a:lnTo>
                    <a:pt x="220686" y="305737"/>
                  </a:lnTo>
                  <a:lnTo>
                    <a:pt x="212242" y="270217"/>
                  </a:lnTo>
                  <a:lnTo>
                    <a:pt x="203779" y="243827"/>
                  </a:lnTo>
                  <a:lnTo>
                    <a:pt x="192143" y="222364"/>
                  </a:lnTo>
                  <a:lnTo>
                    <a:pt x="182151" y="211708"/>
                  </a:lnTo>
                  <a:close/>
                </a:path>
                <a:path w="240664" h="371475">
                  <a:moveTo>
                    <a:pt x="204460" y="37185"/>
                  </a:moveTo>
                  <a:lnTo>
                    <a:pt x="94627" y="37185"/>
                  </a:lnTo>
                  <a:lnTo>
                    <a:pt x="129119" y="41177"/>
                  </a:lnTo>
                  <a:lnTo>
                    <a:pt x="155917" y="53530"/>
                  </a:lnTo>
                  <a:lnTo>
                    <a:pt x="173276" y="74808"/>
                  </a:lnTo>
                  <a:lnTo>
                    <a:pt x="179451" y="105575"/>
                  </a:lnTo>
                  <a:lnTo>
                    <a:pt x="173607" y="134276"/>
                  </a:lnTo>
                  <a:lnTo>
                    <a:pt x="156937" y="156370"/>
                  </a:lnTo>
                  <a:lnTo>
                    <a:pt x="130727" y="170570"/>
                  </a:lnTo>
                  <a:lnTo>
                    <a:pt x="96266" y="175590"/>
                  </a:lnTo>
                  <a:lnTo>
                    <a:pt x="190790" y="175590"/>
                  </a:lnTo>
                  <a:lnTo>
                    <a:pt x="207195" y="160543"/>
                  </a:lnTo>
                  <a:lnTo>
                    <a:pt x="222110" y="133722"/>
                  </a:lnTo>
                  <a:lnTo>
                    <a:pt x="227584" y="100647"/>
                  </a:lnTo>
                  <a:lnTo>
                    <a:pt x="225591" y="79711"/>
                  </a:lnTo>
                  <a:lnTo>
                    <a:pt x="219854" y="60720"/>
                  </a:lnTo>
                  <a:lnTo>
                    <a:pt x="210733" y="44188"/>
                  </a:lnTo>
                  <a:lnTo>
                    <a:pt x="204460" y="37185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bg object 37">
              <a:extLst>
                <a:ext uri="{FF2B5EF4-FFF2-40B4-BE49-F238E27FC236}">
                  <a16:creationId xmlns:a16="http://schemas.microsoft.com/office/drawing/2014/main" id="{748885CB-8DAC-BEDF-25C3-3A0EBC21DE11}"/>
                </a:ext>
              </a:extLst>
            </p:cNvPr>
            <p:cNvSpPr/>
            <p:nvPr/>
          </p:nvSpPr>
          <p:spPr>
            <a:xfrm>
              <a:off x="4911387" y="8926498"/>
              <a:ext cx="222885" cy="381000"/>
            </a:xfrm>
            <a:custGeom>
              <a:avLst/>
              <a:gdLst/>
              <a:ahLst/>
              <a:cxnLst/>
              <a:rect l="l" t="t" r="r" b="b"/>
              <a:pathLst>
                <a:path w="222885" h="381000">
                  <a:moveTo>
                    <a:pt x="126923" y="0"/>
                  </a:moveTo>
                  <a:lnTo>
                    <a:pt x="78061" y="7559"/>
                  </a:lnTo>
                  <a:lnTo>
                    <a:pt x="40427" y="28497"/>
                  </a:lnTo>
                  <a:lnTo>
                    <a:pt x="16227" y="60205"/>
                  </a:lnTo>
                  <a:lnTo>
                    <a:pt x="7670" y="100076"/>
                  </a:lnTo>
                  <a:lnTo>
                    <a:pt x="14421" y="135119"/>
                  </a:lnTo>
                  <a:lnTo>
                    <a:pt x="33786" y="163693"/>
                  </a:lnTo>
                  <a:lnTo>
                    <a:pt x="64436" y="186718"/>
                  </a:lnTo>
                  <a:lnTo>
                    <a:pt x="136895" y="219568"/>
                  </a:lnTo>
                  <a:lnTo>
                    <a:pt x="158446" y="235762"/>
                  </a:lnTo>
                  <a:lnTo>
                    <a:pt x="170665" y="254823"/>
                  </a:lnTo>
                  <a:lnTo>
                    <a:pt x="174523" y="277876"/>
                  </a:lnTo>
                  <a:lnTo>
                    <a:pt x="169317" y="303644"/>
                  </a:lnTo>
                  <a:lnTo>
                    <a:pt x="154211" y="323510"/>
                  </a:lnTo>
                  <a:lnTo>
                    <a:pt x="129973" y="336294"/>
                  </a:lnTo>
                  <a:lnTo>
                    <a:pt x="97370" y="340817"/>
                  </a:lnTo>
                  <a:lnTo>
                    <a:pt x="73282" y="338976"/>
                  </a:lnTo>
                  <a:lnTo>
                    <a:pt x="50672" y="333903"/>
                  </a:lnTo>
                  <a:lnTo>
                    <a:pt x="30216" y="326270"/>
                  </a:lnTo>
                  <a:lnTo>
                    <a:pt x="12585" y="316750"/>
                  </a:lnTo>
                  <a:lnTo>
                    <a:pt x="0" y="356679"/>
                  </a:lnTo>
                  <a:lnTo>
                    <a:pt x="18024" y="365974"/>
                  </a:lnTo>
                  <a:lnTo>
                    <a:pt x="41113" y="373632"/>
                  </a:lnTo>
                  <a:lnTo>
                    <a:pt x="67169" y="378830"/>
                  </a:lnTo>
                  <a:lnTo>
                    <a:pt x="94094" y="380746"/>
                  </a:lnTo>
                  <a:lnTo>
                    <a:pt x="150883" y="372074"/>
                  </a:lnTo>
                  <a:lnTo>
                    <a:pt x="190998" y="348732"/>
                  </a:lnTo>
                  <a:lnTo>
                    <a:pt x="214802" y="314727"/>
                  </a:lnTo>
                  <a:lnTo>
                    <a:pt x="222656" y="274066"/>
                  </a:lnTo>
                  <a:lnTo>
                    <a:pt x="216808" y="237754"/>
                  </a:lnTo>
                  <a:lnTo>
                    <a:pt x="199264" y="208824"/>
                  </a:lnTo>
                  <a:lnTo>
                    <a:pt x="170026" y="185435"/>
                  </a:lnTo>
                  <a:lnTo>
                    <a:pt x="129095" y="165747"/>
                  </a:lnTo>
                  <a:lnTo>
                    <a:pt x="96180" y="151168"/>
                  </a:lnTo>
                  <a:lnTo>
                    <a:pt x="73371" y="135726"/>
                  </a:lnTo>
                  <a:lnTo>
                    <a:pt x="60101" y="117514"/>
                  </a:lnTo>
                  <a:lnTo>
                    <a:pt x="55803" y="94627"/>
                  </a:lnTo>
                  <a:lnTo>
                    <a:pt x="59580" y="75367"/>
                  </a:lnTo>
                  <a:lnTo>
                    <a:pt x="71666" y="57548"/>
                  </a:lnTo>
                  <a:lnTo>
                    <a:pt x="93190" y="44451"/>
                  </a:lnTo>
                  <a:lnTo>
                    <a:pt x="125285" y="39357"/>
                  </a:lnTo>
                  <a:lnTo>
                    <a:pt x="148604" y="41095"/>
                  </a:lnTo>
                  <a:lnTo>
                    <a:pt x="168228" y="45451"/>
                  </a:lnTo>
                  <a:lnTo>
                    <a:pt x="183755" y="51139"/>
                  </a:lnTo>
                  <a:lnTo>
                    <a:pt x="194779" y="56870"/>
                  </a:lnTo>
                  <a:lnTo>
                    <a:pt x="207898" y="18034"/>
                  </a:lnTo>
                  <a:lnTo>
                    <a:pt x="193785" y="11294"/>
                  </a:lnTo>
                  <a:lnTo>
                    <a:pt x="175412" y="5530"/>
                  </a:lnTo>
                  <a:lnTo>
                    <a:pt x="153038" y="1510"/>
                  </a:lnTo>
                  <a:lnTo>
                    <a:pt x="126923" y="0"/>
                  </a:lnTo>
                  <a:close/>
                </a:path>
              </a:pathLst>
            </a:custGeom>
            <a:solidFill>
              <a:srgbClr val="000000">
                <a:alpha val="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3FBB99F-4F2C-BCEA-8097-9D2535A24B4C}"/>
              </a:ext>
            </a:extLst>
          </p:cNvPr>
          <p:cNvSpPr/>
          <p:nvPr userDrawn="1"/>
        </p:nvSpPr>
        <p:spPr>
          <a:xfrm>
            <a:off x="2709634" y="9099821"/>
            <a:ext cx="49968" cy="197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96928-C2BA-CCA6-BB68-9651089357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35" y="1313321"/>
            <a:ext cx="6600840" cy="8114842"/>
          </a:xfrm>
        </p:spPr>
        <p:txBody>
          <a:bodyPr numCol="2" spcCol="504000">
            <a:normAutofit/>
          </a:bodyPr>
          <a:lstStyle>
            <a:lvl1pPr marL="0" indent="0">
              <a:buNone/>
              <a:defRPr sz="1000" b="0" i="0">
                <a:latin typeface="Frutiger Light" panose="020B0302020104020203" pitchFamily="34" charset="0"/>
              </a:defRPr>
            </a:lvl1pPr>
            <a:lvl2pPr marL="377967" indent="0">
              <a:buNone/>
              <a:defRPr sz="1000" b="0" i="0">
                <a:latin typeface="Frutiger Light" panose="020B0302020104020203" pitchFamily="34" charset="0"/>
              </a:defRPr>
            </a:lvl2pPr>
            <a:lvl3pPr marL="755934" indent="0">
              <a:buNone/>
              <a:defRPr sz="1000" b="0" i="0">
                <a:latin typeface="Frutiger Light" panose="020B0302020104020203" pitchFamily="34" charset="0"/>
              </a:defRPr>
            </a:lvl3pPr>
            <a:lvl4pPr marL="1133901" indent="0">
              <a:buNone/>
              <a:defRPr sz="1000" b="0" i="0">
                <a:latin typeface="Frutiger Light" panose="020B0302020104020203" pitchFamily="34" charset="0"/>
              </a:defRPr>
            </a:lvl4pPr>
            <a:lvl5pPr marL="1511869" indent="0">
              <a:buNone/>
              <a:defRPr sz="1000" b="0" i="0">
                <a:latin typeface="Frutiger Light" panose="020B0302020104020203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3195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0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9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0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2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24D1-1AC4-C849-AAD1-DCF2FB6B03D9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0D7-4634-8C42-A579-F4C2E241E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lincolnhousechamber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lerks@lincolnhousechambers.com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Placeholder 33" descr="A building with a sign on the front&#10;&#10;AI-generated content may be incorrect.">
            <a:extLst>
              <a:ext uri="{FF2B5EF4-FFF2-40B4-BE49-F238E27FC236}">
                <a16:creationId xmlns:a16="http://schemas.microsoft.com/office/drawing/2014/main" id="{2956FD92-6C78-AAFD-1CFF-B96BE341B776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 t="3501" b="3501"/>
          <a:stretch>
            <a:fillRect/>
          </a:stretch>
        </p:blipFill>
        <p:spPr>
          <a:xfrm>
            <a:off x="3779837" y="165100"/>
            <a:ext cx="3779837" cy="2819400"/>
          </a:xfr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2DF5BE4-E28F-31FF-7706-860D2479E8CC}"/>
              </a:ext>
            </a:extLst>
          </p:cNvPr>
          <p:cNvGrpSpPr/>
          <p:nvPr/>
        </p:nvGrpSpPr>
        <p:grpSpPr>
          <a:xfrm>
            <a:off x="515100" y="9790448"/>
            <a:ext cx="6536899" cy="640554"/>
            <a:chOff x="515100" y="9790448"/>
            <a:chExt cx="6536899" cy="640554"/>
          </a:xfrm>
        </p:grpSpPr>
        <p:pic>
          <p:nvPicPr>
            <p:cNvPr id="20" name="object 50">
              <a:extLst>
                <a:ext uri="{FF2B5EF4-FFF2-40B4-BE49-F238E27FC236}">
                  <a16:creationId xmlns:a16="http://schemas.microsoft.com/office/drawing/2014/main" id="{3F5D2633-40C1-7F08-0C7D-61DBBDB7E82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60883" y="9946392"/>
              <a:ext cx="412521" cy="341360"/>
            </a:xfrm>
            <a:prstGeom prst="rect">
              <a:avLst/>
            </a:prstGeom>
          </p:spPr>
        </p:pic>
        <p:pic>
          <p:nvPicPr>
            <p:cNvPr id="21" name="object 51">
              <a:extLst>
                <a:ext uri="{FF2B5EF4-FFF2-40B4-BE49-F238E27FC236}">
                  <a16:creationId xmlns:a16="http://schemas.microsoft.com/office/drawing/2014/main" id="{568D7955-9E27-E464-40BF-1235267172D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33412" y="9824477"/>
              <a:ext cx="418587" cy="606525"/>
            </a:xfrm>
            <a:prstGeom prst="rect">
              <a:avLst/>
            </a:prstGeom>
          </p:spPr>
        </p:pic>
        <p:sp>
          <p:nvSpPr>
            <p:cNvPr id="22" name="object 53">
              <a:extLst>
                <a:ext uri="{FF2B5EF4-FFF2-40B4-BE49-F238E27FC236}">
                  <a16:creationId xmlns:a16="http://schemas.microsoft.com/office/drawing/2014/main" id="{D14D0F26-4E37-0770-A774-4270ABEBF70A}"/>
                </a:ext>
              </a:extLst>
            </p:cNvPr>
            <p:cNvSpPr/>
            <p:nvPr/>
          </p:nvSpPr>
          <p:spPr>
            <a:xfrm>
              <a:off x="515100" y="9790448"/>
              <a:ext cx="6519545" cy="0"/>
            </a:xfrm>
            <a:custGeom>
              <a:avLst/>
              <a:gdLst/>
              <a:ahLst/>
              <a:cxnLst/>
              <a:rect l="l" t="t" r="r" b="b"/>
              <a:pathLst>
                <a:path w="6519545">
                  <a:moveTo>
                    <a:pt x="6519392" y="0"/>
                  </a:moveTo>
                  <a:lnTo>
                    <a:pt x="0" y="0"/>
                  </a:lnTo>
                </a:path>
              </a:pathLst>
            </a:custGeom>
            <a:ln w="7200">
              <a:solidFill>
                <a:srgbClr val="4D9CBA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49">
              <a:extLst>
                <a:ext uri="{FF2B5EF4-FFF2-40B4-BE49-F238E27FC236}">
                  <a16:creationId xmlns:a16="http://schemas.microsoft.com/office/drawing/2014/main" id="{8D7E1ABA-F59A-F814-9614-DD95B6BBEE1A}"/>
                </a:ext>
              </a:extLst>
            </p:cNvPr>
            <p:cNvSpPr txBox="1"/>
            <p:nvPr/>
          </p:nvSpPr>
          <p:spPr>
            <a:xfrm>
              <a:off x="519912" y="9822824"/>
              <a:ext cx="3881120" cy="34586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lvl="0" indent="0" algn="l" defTabSz="457200" rtl="0" eaLnBrk="1" fontAlgn="auto" latinLnBrk="0" hangingPunct="1">
                <a:lnSpc>
                  <a:spcPct val="1417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26465" algn="l"/>
                  <a:tab pos="1840864" algn="l"/>
                </a:tabLst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Tower</a:t>
              </a:r>
              <a:r>
                <a:rPr kumimoji="0" lang="en-GB" sz="8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12,</a:t>
              </a:r>
              <a:r>
                <a:rPr kumimoji="0" lang="en-GB" sz="8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The Avenue</a:t>
              </a:r>
              <a:r>
                <a:rPr kumimoji="0" lang="en-GB" sz="8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North, </a:t>
              </a:r>
              <a:r>
                <a:rPr kumimoji="0" lang="en-GB" sz="8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Spinningfields,</a:t>
              </a:r>
              <a:r>
                <a:rPr kumimoji="0" lang="en-GB" sz="8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18-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22 Bridge</a:t>
              </a:r>
              <a:r>
                <a:rPr kumimoji="0" lang="en-GB" sz="8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Street, Manchester,</a:t>
              </a:r>
              <a:r>
                <a:rPr kumimoji="0" lang="en-GB" sz="8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M3 </a:t>
              </a:r>
              <a:r>
                <a:rPr kumimoji="0" lang="en-GB" sz="8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3BZ              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E:</a:t>
              </a:r>
              <a:r>
                <a:rPr kumimoji="0" lang="en-GB" sz="8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</a:t>
              </a:r>
              <a:r>
                <a:rPr kumimoji="0" lang="en-GB" sz="8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  <a:hlinkClick r:id="rId6"/>
                </a:rPr>
                <a:t>clerks@lincolnhousechambers.com</a:t>
              </a:r>
              <a:r>
                <a:rPr kumimoji="0" lang="en-GB" sz="8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</a:rPr>
                <a:t>                              W :</a:t>
              </a:r>
              <a:r>
                <a:rPr kumimoji="0" lang="en-GB" sz="8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"/>
                  <a:ea typeface="+mn-ea"/>
                  <a:cs typeface="Frutiger"/>
                  <a:hlinkClick r:id="rId7"/>
                </a:rPr>
                <a:t>www.lincolnhousechambers.com</a:t>
              </a: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"/>
                <a:ea typeface="+mn-ea"/>
                <a:cs typeface="Frutiger"/>
              </a:endParaRPr>
            </a:p>
          </p:txBody>
        </p:sp>
      </p:grpSp>
      <p:grpSp>
        <p:nvGrpSpPr>
          <p:cNvPr id="3" name="object 41">
            <a:extLst>
              <a:ext uri="{FF2B5EF4-FFF2-40B4-BE49-F238E27FC236}">
                <a16:creationId xmlns:a16="http://schemas.microsoft.com/office/drawing/2014/main" id="{0EF589B6-5EA9-746A-C265-6256EB5D6DBD}"/>
              </a:ext>
            </a:extLst>
          </p:cNvPr>
          <p:cNvGrpSpPr/>
          <p:nvPr/>
        </p:nvGrpSpPr>
        <p:grpSpPr>
          <a:xfrm>
            <a:off x="0" y="-21199"/>
            <a:ext cx="7560309" cy="3017811"/>
            <a:chOff x="0" y="0"/>
            <a:chExt cx="7560309" cy="3017811"/>
          </a:xfrm>
        </p:grpSpPr>
        <p:sp>
          <p:nvSpPr>
            <p:cNvPr id="4" name="object 43">
              <a:extLst>
                <a:ext uri="{FF2B5EF4-FFF2-40B4-BE49-F238E27FC236}">
                  <a16:creationId xmlns:a16="http://schemas.microsoft.com/office/drawing/2014/main" id="{73DFBD52-E3BA-D66E-3BDC-4DF803A10D7D}"/>
                </a:ext>
              </a:extLst>
            </p:cNvPr>
            <p:cNvSpPr/>
            <p:nvPr/>
          </p:nvSpPr>
          <p:spPr>
            <a:xfrm>
              <a:off x="0" y="38385"/>
              <a:ext cx="4203700" cy="2979420"/>
            </a:xfrm>
            <a:custGeom>
              <a:avLst/>
              <a:gdLst/>
              <a:ahLst/>
              <a:cxnLst/>
              <a:rect l="l" t="t" r="r" b="b"/>
              <a:pathLst>
                <a:path w="4203700" h="2979420">
                  <a:moveTo>
                    <a:pt x="3776751" y="0"/>
                  </a:moveTo>
                  <a:lnTo>
                    <a:pt x="0" y="0"/>
                  </a:lnTo>
                  <a:lnTo>
                    <a:pt x="0" y="2978924"/>
                  </a:lnTo>
                  <a:lnTo>
                    <a:pt x="3776751" y="2978924"/>
                  </a:lnTo>
                  <a:lnTo>
                    <a:pt x="4203496" y="1491564"/>
                  </a:lnTo>
                  <a:lnTo>
                    <a:pt x="3776751" y="0"/>
                  </a:lnTo>
                  <a:close/>
                </a:path>
              </a:pathLst>
            </a:custGeom>
            <a:solidFill>
              <a:srgbClr val="4D9CB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44">
              <a:extLst>
                <a:ext uri="{FF2B5EF4-FFF2-40B4-BE49-F238E27FC236}">
                  <a16:creationId xmlns:a16="http://schemas.microsoft.com/office/drawing/2014/main" id="{81F2F63E-86E8-F9FC-90FD-4F50934B66CB}"/>
                </a:ext>
              </a:extLst>
            </p:cNvPr>
            <p:cNvSpPr/>
            <p:nvPr/>
          </p:nvSpPr>
          <p:spPr>
            <a:xfrm>
              <a:off x="2444978" y="38391"/>
              <a:ext cx="1724025" cy="2979420"/>
            </a:xfrm>
            <a:custGeom>
              <a:avLst/>
              <a:gdLst/>
              <a:ahLst/>
              <a:cxnLst/>
              <a:rect l="l" t="t" r="r" b="b"/>
              <a:pathLst>
                <a:path w="1724025" h="2979420">
                  <a:moveTo>
                    <a:pt x="766787" y="12"/>
                  </a:moveTo>
                  <a:lnTo>
                    <a:pt x="680478" y="12"/>
                  </a:lnTo>
                  <a:lnTo>
                    <a:pt x="0" y="877760"/>
                  </a:lnTo>
                  <a:lnTo>
                    <a:pt x="766787" y="12"/>
                  </a:lnTo>
                  <a:close/>
                </a:path>
                <a:path w="1724025" h="2979420">
                  <a:moveTo>
                    <a:pt x="1402461" y="247078"/>
                  </a:moveTo>
                  <a:lnTo>
                    <a:pt x="1365567" y="118135"/>
                  </a:lnTo>
                  <a:lnTo>
                    <a:pt x="1343253" y="40144"/>
                  </a:lnTo>
                  <a:lnTo>
                    <a:pt x="1261833" y="0"/>
                  </a:lnTo>
                  <a:lnTo>
                    <a:pt x="1071206" y="0"/>
                  </a:lnTo>
                  <a:lnTo>
                    <a:pt x="0" y="1284770"/>
                  </a:lnTo>
                  <a:lnTo>
                    <a:pt x="1108278" y="118135"/>
                  </a:lnTo>
                  <a:lnTo>
                    <a:pt x="1402461" y="247078"/>
                  </a:lnTo>
                  <a:close/>
                </a:path>
                <a:path w="1724025" h="2979420">
                  <a:moveTo>
                    <a:pt x="1443697" y="2588806"/>
                  </a:moveTo>
                  <a:lnTo>
                    <a:pt x="1126744" y="2478354"/>
                  </a:lnTo>
                  <a:lnTo>
                    <a:pt x="456552" y="2978924"/>
                  </a:lnTo>
                  <a:lnTo>
                    <a:pt x="575360" y="2978924"/>
                  </a:lnTo>
                  <a:lnTo>
                    <a:pt x="1108278" y="2663075"/>
                  </a:lnTo>
                  <a:lnTo>
                    <a:pt x="1397901" y="2748394"/>
                  </a:lnTo>
                  <a:lnTo>
                    <a:pt x="1422387" y="2663075"/>
                  </a:lnTo>
                  <a:lnTo>
                    <a:pt x="1443697" y="2588806"/>
                  </a:lnTo>
                  <a:close/>
                </a:path>
                <a:path w="1724025" h="2979420">
                  <a:moveTo>
                    <a:pt x="1564665" y="814044"/>
                  </a:moveTo>
                  <a:lnTo>
                    <a:pt x="1511185" y="627113"/>
                  </a:lnTo>
                  <a:lnTo>
                    <a:pt x="1509102" y="619848"/>
                  </a:lnTo>
                  <a:lnTo>
                    <a:pt x="1126744" y="442391"/>
                  </a:lnTo>
                  <a:lnTo>
                    <a:pt x="0" y="1691817"/>
                  </a:lnTo>
                  <a:lnTo>
                    <a:pt x="1108278" y="627113"/>
                  </a:lnTo>
                  <a:lnTo>
                    <a:pt x="1564665" y="814044"/>
                  </a:lnTo>
                  <a:close/>
                </a:path>
                <a:path w="1724025" h="2979420">
                  <a:moveTo>
                    <a:pt x="1573098" y="2137816"/>
                  </a:moveTo>
                  <a:lnTo>
                    <a:pt x="1126744" y="1969363"/>
                  </a:lnTo>
                  <a:lnTo>
                    <a:pt x="0" y="2912910"/>
                  </a:lnTo>
                  <a:lnTo>
                    <a:pt x="1108278" y="2154085"/>
                  </a:lnTo>
                  <a:lnTo>
                    <a:pt x="1529359" y="2290241"/>
                  </a:lnTo>
                  <a:lnTo>
                    <a:pt x="1568424" y="2154085"/>
                  </a:lnTo>
                  <a:lnTo>
                    <a:pt x="1573098" y="2137816"/>
                  </a:lnTo>
                  <a:close/>
                </a:path>
                <a:path w="1724025" h="2979420">
                  <a:moveTo>
                    <a:pt x="1700568" y="1693506"/>
                  </a:moveTo>
                  <a:lnTo>
                    <a:pt x="1581404" y="1645094"/>
                  </a:lnTo>
                  <a:lnTo>
                    <a:pt x="1126744" y="1460373"/>
                  </a:lnTo>
                  <a:lnTo>
                    <a:pt x="0" y="2505887"/>
                  </a:lnTo>
                  <a:lnTo>
                    <a:pt x="1108278" y="1645094"/>
                  </a:lnTo>
                  <a:lnTo>
                    <a:pt x="1658848" y="1838947"/>
                  </a:lnTo>
                  <a:lnTo>
                    <a:pt x="1700568" y="1693506"/>
                  </a:lnTo>
                  <a:close/>
                </a:path>
                <a:path w="1724025" h="2979420">
                  <a:moveTo>
                    <a:pt x="1723885" y="1370558"/>
                  </a:moveTo>
                  <a:lnTo>
                    <a:pt x="1671828" y="1188605"/>
                  </a:lnTo>
                  <a:lnTo>
                    <a:pt x="1551203" y="1136116"/>
                  </a:lnTo>
                  <a:lnTo>
                    <a:pt x="1126744" y="951395"/>
                  </a:lnTo>
                  <a:lnTo>
                    <a:pt x="0" y="2098840"/>
                  </a:lnTo>
                  <a:lnTo>
                    <a:pt x="1108278" y="1136116"/>
                  </a:lnTo>
                  <a:lnTo>
                    <a:pt x="1723885" y="1370558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5">
              <a:extLst>
                <a:ext uri="{FF2B5EF4-FFF2-40B4-BE49-F238E27FC236}">
                  <a16:creationId xmlns:a16="http://schemas.microsoft.com/office/drawing/2014/main" id="{12A6AA88-E805-B3D4-5FE1-FFD7FDAAB236}"/>
                </a:ext>
              </a:extLst>
            </p:cNvPr>
            <p:cNvSpPr/>
            <p:nvPr/>
          </p:nvSpPr>
          <p:spPr>
            <a:xfrm>
              <a:off x="0" y="12"/>
              <a:ext cx="7560309" cy="839469"/>
            </a:xfrm>
            <a:custGeom>
              <a:avLst/>
              <a:gdLst/>
              <a:ahLst/>
              <a:cxnLst/>
              <a:rect l="l" t="t" r="r" b="b"/>
              <a:pathLst>
                <a:path w="7560309" h="839469">
                  <a:moveTo>
                    <a:pt x="7559992" y="0"/>
                  </a:moveTo>
                  <a:lnTo>
                    <a:pt x="1137399" y="0"/>
                  </a:lnTo>
                  <a:lnTo>
                    <a:pt x="515099" y="0"/>
                  </a:lnTo>
                  <a:lnTo>
                    <a:pt x="0" y="0"/>
                  </a:lnTo>
                  <a:lnTo>
                    <a:pt x="0" y="213233"/>
                  </a:lnTo>
                  <a:lnTo>
                    <a:pt x="515099" y="213233"/>
                  </a:lnTo>
                  <a:lnTo>
                    <a:pt x="515099" y="763206"/>
                  </a:lnTo>
                  <a:lnTo>
                    <a:pt x="826236" y="839406"/>
                  </a:lnTo>
                  <a:lnTo>
                    <a:pt x="1137399" y="763206"/>
                  </a:lnTo>
                  <a:lnTo>
                    <a:pt x="1137399" y="213233"/>
                  </a:lnTo>
                  <a:lnTo>
                    <a:pt x="7559992" y="213233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202F5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46">
              <a:extLst>
                <a:ext uri="{FF2B5EF4-FFF2-40B4-BE49-F238E27FC236}">
                  <a16:creationId xmlns:a16="http://schemas.microsoft.com/office/drawing/2014/main" id="{76F4F83A-7EEF-740C-225F-ACC929D3218E}"/>
                </a:ext>
              </a:extLst>
            </p:cNvPr>
            <p:cNvSpPr/>
            <p:nvPr/>
          </p:nvSpPr>
          <p:spPr>
            <a:xfrm>
              <a:off x="515100" y="0"/>
              <a:ext cx="622300" cy="839469"/>
            </a:xfrm>
            <a:custGeom>
              <a:avLst/>
              <a:gdLst/>
              <a:ahLst/>
              <a:cxnLst/>
              <a:rect l="l" t="t" r="r" b="b"/>
              <a:pathLst>
                <a:path w="622300" h="839469">
                  <a:moveTo>
                    <a:pt x="0" y="0"/>
                  </a:moveTo>
                  <a:lnTo>
                    <a:pt x="0" y="763203"/>
                  </a:lnTo>
                  <a:lnTo>
                    <a:pt x="311137" y="839403"/>
                  </a:lnTo>
                  <a:lnTo>
                    <a:pt x="622300" y="763203"/>
                  </a:lnTo>
                  <a:lnTo>
                    <a:pt x="622300" y="0"/>
                  </a:lnTo>
                </a:path>
              </a:pathLst>
            </a:custGeom>
            <a:ln w="38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47">
              <a:extLst>
                <a:ext uri="{FF2B5EF4-FFF2-40B4-BE49-F238E27FC236}">
                  <a16:creationId xmlns:a16="http://schemas.microsoft.com/office/drawing/2014/main" id="{E01DA328-3869-0E97-1EC8-E18DB70EFFA9}"/>
                </a:ext>
              </a:extLst>
            </p:cNvPr>
            <p:cNvSpPr/>
            <p:nvPr/>
          </p:nvSpPr>
          <p:spPr>
            <a:xfrm>
              <a:off x="678091" y="107073"/>
              <a:ext cx="296545" cy="560070"/>
            </a:xfrm>
            <a:custGeom>
              <a:avLst/>
              <a:gdLst/>
              <a:ahLst/>
              <a:cxnLst/>
              <a:rect l="l" t="t" r="r" b="b"/>
              <a:pathLst>
                <a:path w="296544" h="560070">
                  <a:moveTo>
                    <a:pt x="48501" y="424065"/>
                  </a:moveTo>
                  <a:lnTo>
                    <a:pt x="28016" y="424065"/>
                  </a:lnTo>
                  <a:lnTo>
                    <a:pt x="28016" y="381317"/>
                  </a:lnTo>
                  <a:lnTo>
                    <a:pt x="21755" y="381317"/>
                  </a:lnTo>
                  <a:lnTo>
                    <a:pt x="21755" y="429247"/>
                  </a:lnTo>
                  <a:lnTo>
                    <a:pt x="48501" y="429247"/>
                  </a:lnTo>
                  <a:lnTo>
                    <a:pt x="48501" y="424065"/>
                  </a:lnTo>
                  <a:close/>
                </a:path>
                <a:path w="296544" h="560070">
                  <a:moveTo>
                    <a:pt x="61569" y="381304"/>
                  </a:moveTo>
                  <a:lnTo>
                    <a:pt x="55321" y="381304"/>
                  </a:lnTo>
                  <a:lnTo>
                    <a:pt x="55321" y="429247"/>
                  </a:lnTo>
                  <a:lnTo>
                    <a:pt x="61569" y="429247"/>
                  </a:lnTo>
                  <a:lnTo>
                    <a:pt x="61569" y="381304"/>
                  </a:lnTo>
                  <a:close/>
                </a:path>
                <a:path w="296544" h="560070">
                  <a:moveTo>
                    <a:pt x="69608" y="534352"/>
                  </a:moveTo>
                  <a:lnTo>
                    <a:pt x="68732" y="533895"/>
                  </a:lnTo>
                  <a:lnTo>
                    <a:pt x="66662" y="533209"/>
                  </a:lnTo>
                  <a:lnTo>
                    <a:pt x="55473" y="533209"/>
                  </a:lnTo>
                  <a:lnTo>
                    <a:pt x="49987" y="538645"/>
                  </a:lnTo>
                  <a:lnTo>
                    <a:pt x="49987" y="555282"/>
                  </a:lnTo>
                  <a:lnTo>
                    <a:pt x="55435" y="559866"/>
                  </a:lnTo>
                  <a:lnTo>
                    <a:pt x="65849" y="559866"/>
                  </a:lnTo>
                  <a:lnTo>
                    <a:pt x="68351" y="559257"/>
                  </a:lnTo>
                  <a:lnTo>
                    <a:pt x="69532" y="558647"/>
                  </a:lnTo>
                  <a:lnTo>
                    <a:pt x="68884" y="555967"/>
                  </a:lnTo>
                  <a:lnTo>
                    <a:pt x="67538" y="556615"/>
                  </a:lnTo>
                  <a:lnTo>
                    <a:pt x="65468" y="557034"/>
                  </a:lnTo>
                  <a:lnTo>
                    <a:pt x="57162" y="557034"/>
                  </a:lnTo>
                  <a:lnTo>
                    <a:pt x="53517" y="553008"/>
                  </a:lnTo>
                  <a:lnTo>
                    <a:pt x="53517" y="539877"/>
                  </a:lnTo>
                  <a:lnTo>
                    <a:pt x="57543" y="536003"/>
                  </a:lnTo>
                  <a:lnTo>
                    <a:pt x="65735" y="536003"/>
                  </a:lnTo>
                  <a:lnTo>
                    <a:pt x="67538" y="536460"/>
                  </a:lnTo>
                  <a:lnTo>
                    <a:pt x="68770" y="537070"/>
                  </a:lnTo>
                  <a:lnTo>
                    <a:pt x="69608" y="534352"/>
                  </a:lnTo>
                  <a:close/>
                </a:path>
                <a:path w="296544" h="560070">
                  <a:moveTo>
                    <a:pt x="83477" y="456806"/>
                  </a:moveTo>
                  <a:lnTo>
                    <a:pt x="77216" y="456806"/>
                  </a:lnTo>
                  <a:lnTo>
                    <a:pt x="77216" y="476859"/>
                  </a:lnTo>
                  <a:lnTo>
                    <a:pt x="54038" y="476859"/>
                  </a:lnTo>
                  <a:lnTo>
                    <a:pt x="54038" y="456806"/>
                  </a:lnTo>
                  <a:lnTo>
                    <a:pt x="47777" y="456806"/>
                  </a:lnTo>
                  <a:lnTo>
                    <a:pt x="47777" y="504736"/>
                  </a:lnTo>
                  <a:lnTo>
                    <a:pt x="54038" y="504736"/>
                  </a:lnTo>
                  <a:lnTo>
                    <a:pt x="54038" y="482269"/>
                  </a:lnTo>
                  <a:lnTo>
                    <a:pt x="77216" y="482269"/>
                  </a:lnTo>
                  <a:lnTo>
                    <a:pt x="77216" y="504736"/>
                  </a:lnTo>
                  <a:lnTo>
                    <a:pt x="83477" y="504736"/>
                  </a:lnTo>
                  <a:lnTo>
                    <a:pt x="83477" y="456806"/>
                  </a:lnTo>
                  <a:close/>
                </a:path>
                <a:path w="296544" h="560070">
                  <a:moveTo>
                    <a:pt x="95618" y="533628"/>
                  </a:moveTo>
                  <a:lnTo>
                    <a:pt x="92240" y="533628"/>
                  </a:lnTo>
                  <a:lnTo>
                    <a:pt x="92240" y="544436"/>
                  </a:lnTo>
                  <a:lnTo>
                    <a:pt x="79756" y="544436"/>
                  </a:lnTo>
                  <a:lnTo>
                    <a:pt x="79756" y="533628"/>
                  </a:lnTo>
                  <a:lnTo>
                    <a:pt x="76390" y="533628"/>
                  </a:lnTo>
                  <a:lnTo>
                    <a:pt x="76390" y="559447"/>
                  </a:lnTo>
                  <a:lnTo>
                    <a:pt x="79756" y="559447"/>
                  </a:lnTo>
                  <a:lnTo>
                    <a:pt x="79756" y="547344"/>
                  </a:lnTo>
                  <a:lnTo>
                    <a:pt x="92240" y="547344"/>
                  </a:lnTo>
                  <a:lnTo>
                    <a:pt x="92240" y="559447"/>
                  </a:lnTo>
                  <a:lnTo>
                    <a:pt x="95618" y="559447"/>
                  </a:lnTo>
                  <a:lnTo>
                    <a:pt x="95618" y="533628"/>
                  </a:lnTo>
                  <a:close/>
                </a:path>
                <a:path w="296544" h="560070">
                  <a:moveTo>
                    <a:pt x="108369" y="381317"/>
                  </a:moveTo>
                  <a:lnTo>
                    <a:pt x="102527" y="381317"/>
                  </a:lnTo>
                  <a:lnTo>
                    <a:pt x="102527" y="408838"/>
                  </a:lnTo>
                  <a:lnTo>
                    <a:pt x="102679" y="414667"/>
                  </a:lnTo>
                  <a:lnTo>
                    <a:pt x="103238" y="421068"/>
                  </a:lnTo>
                  <a:lnTo>
                    <a:pt x="103035" y="421144"/>
                  </a:lnTo>
                  <a:lnTo>
                    <a:pt x="100825" y="416166"/>
                  </a:lnTo>
                  <a:lnTo>
                    <a:pt x="97980" y="411187"/>
                  </a:lnTo>
                  <a:lnTo>
                    <a:pt x="79209" y="381317"/>
                  </a:lnTo>
                  <a:lnTo>
                    <a:pt x="72377" y="381317"/>
                  </a:lnTo>
                  <a:lnTo>
                    <a:pt x="72377" y="429247"/>
                  </a:lnTo>
                  <a:lnTo>
                    <a:pt x="78206" y="429247"/>
                  </a:lnTo>
                  <a:lnTo>
                    <a:pt x="78143" y="395033"/>
                  </a:lnTo>
                  <a:lnTo>
                    <a:pt x="77787" y="388988"/>
                  </a:lnTo>
                  <a:lnTo>
                    <a:pt x="78003" y="388924"/>
                  </a:lnTo>
                  <a:lnTo>
                    <a:pt x="80340" y="394106"/>
                  </a:lnTo>
                  <a:lnTo>
                    <a:pt x="83540" y="399592"/>
                  </a:lnTo>
                  <a:lnTo>
                    <a:pt x="102108" y="429247"/>
                  </a:lnTo>
                  <a:lnTo>
                    <a:pt x="108369" y="429247"/>
                  </a:lnTo>
                  <a:lnTo>
                    <a:pt x="108369" y="381317"/>
                  </a:lnTo>
                  <a:close/>
                </a:path>
                <a:path w="296544" h="560070">
                  <a:moveTo>
                    <a:pt x="123723" y="559460"/>
                  </a:moveTo>
                  <a:lnTo>
                    <a:pt x="120954" y="551332"/>
                  </a:lnTo>
                  <a:lnTo>
                    <a:pt x="120065" y="548728"/>
                  </a:lnTo>
                  <a:lnTo>
                    <a:pt x="116713" y="538937"/>
                  </a:lnTo>
                  <a:lnTo>
                    <a:pt x="116713" y="548728"/>
                  </a:lnTo>
                  <a:lnTo>
                    <a:pt x="108927" y="548728"/>
                  </a:lnTo>
                  <a:lnTo>
                    <a:pt x="111467" y="541261"/>
                  </a:lnTo>
                  <a:lnTo>
                    <a:pt x="111988" y="539610"/>
                  </a:lnTo>
                  <a:lnTo>
                    <a:pt x="112382" y="538073"/>
                  </a:lnTo>
                  <a:lnTo>
                    <a:pt x="112725" y="536587"/>
                  </a:lnTo>
                  <a:lnTo>
                    <a:pt x="113639" y="539686"/>
                  </a:lnTo>
                  <a:lnTo>
                    <a:pt x="114147" y="541299"/>
                  </a:lnTo>
                  <a:lnTo>
                    <a:pt x="116713" y="548728"/>
                  </a:lnTo>
                  <a:lnTo>
                    <a:pt x="116713" y="538937"/>
                  </a:lnTo>
                  <a:lnTo>
                    <a:pt x="115912" y="536587"/>
                  </a:lnTo>
                  <a:lnTo>
                    <a:pt x="114909" y="533628"/>
                  </a:lnTo>
                  <a:lnTo>
                    <a:pt x="110883" y="533628"/>
                  </a:lnTo>
                  <a:lnTo>
                    <a:pt x="102120" y="559460"/>
                  </a:lnTo>
                  <a:lnTo>
                    <a:pt x="105562" y="559460"/>
                  </a:lnTo>
                  <a:lnTo>
                    <a:pt x="108242" y="551332"/>
                  </a:lnTo>
                  <a:lnTo>
                    <a:pt x="117398" y="551332"/>
                  </a:lnTo>
                  <a:lnTo>
                    <a:pt x="120167" y="559460"/>
                  </a:lnTo>
                  <a:lnTo>
                    <a:pt x="123723" y="559460"/>
                  </a:lnTo>
                  <a:close/>
                </a:path>
                <a:path w="296544" h="560070">
                  <a:moveTo>
                    <a:pt x="133756" y="480288"/>
                  </a:moveTo>
                  <a:lnTo>
                    <a:pt x="132232" y="470496"/>
                  </a:lnTo>
                  <a:lnTo>
                    <a:pt x="127889" y="462826"/>
                  </a:lnTo>
                  <a:lnTo>
                    <a:pt x="127139" y="462280"/>
                  </a:lnTo>
                  <a:lnTo>
                    <a:pt x="127139" y="491451"/>
                  </a:lnTo>
                  <a:lnTo>
                    <a:pt x="121602" y="500481"/>
                  </a:lnTo>
                  <a:lnTo>
                    <a:pt x="101968" y="500481"/>
                  </a:lnTo>
                  <a:lnTo>
                    <a:pt x="96418" y="491172"/>
                  </a:lnTo>
                  <a:lnTo>
                    <a:pt x="96520" y="470496"/>
                  </a:lnTo>
                  <a:lnTo>
                    <a:pt x="101549" y="461086"/>
                  </a:lnTo>
                  <a:lnTo>
                    <a:pt x="122161" y="461086"/>
                  </a:lnTo>
                  <a:lnTo>
                    <a:pt x="127038" y="470852"/>
                  </a:lnTo>
                  <a:lnTo>
                    <a:pt x="127139" y="491451"/>
                  </a:lnTo>
                  <a:lnTo>
                    <a:pt x="127139" y="462280"/>
                  </a:lnTo>
                  <a:lnTo>
                    <a:pt x="125514" y="461086"/>
                  </a:lnTo>
                  <a:lnTo>
                    <a:pt x="121069" y="457822"/>
                  </a:lnTo>
                  <a:lnTo>
                    <a:pt x="112141" y="456031"/>
                  </a:lnTo>
                  <a:lnTo>
                    <a:pt x="103276" y="457822"/>
                  </a:lnTo>
                  <a:lnTo>
                    <a:pt x="96253" y="462902"/>
                  </a:lnTo>
                  <a:lnTo>
                    <a:pt x="91719" y="470687"/>
                  </a:lnTo>
                  <a:lnTo>
                    <a:pt x="91592" y="471043"/>
                  </a:lnTo>
                  <a:lnTo>
                    <a:pt x="89954" y="481203"/>
                  </a:lnTo>
                  <a:lnTo>
                    <a:pt x="91528" y="491121"/>
                  </a:lnTo>
                  <a:lnTo>
                    <a:pt x="95948" y="498805"/>
                  </a:lnTo>
                  <a:lnTo>
                    <a:pt x="102768" y="503770"/>
                  </a:lnTo>
                  <a:lnTo>
                    <a:pt x="111506" y="505536"/>
                  </a:lnTo>
                  <a:lnTo>
                    <a:pt x="120167" y="503897"/>
                  </a:lnTo>
                  <a:lnTo>
                    <a:pt x="125158" y="500481"/>
                  </a:lnTo>
                  <a:lnTo>
                    <a:pt x="127228" y="499059"/>
                  </a:lnTo>
                  <a:lnTo>
                    <a:pt x="132003" y="491121"/>
                  </a:lnTo>
                  <a:lnTo>
                    <a:pt x="133756" y="480288"/>
                  </a:lnTo>
                  <a:close/>
                </a:path>
                <a:path w="296544" h="560070">
                  <a:moveTo>
                    <a:pt x="151320" y="382676"/>
                  </a:moveTo>
                  <a:lnTo>
                    <a:pt x="149682" y="381812"/>
                  </a:lnTo>
                  <a:lnTo>
                    <a:pt x="145846" y="380530"/>
                  </a:lnTo>
                  <a:lnTo>
                    <a:pt x="139941" y="380530"/>
                  </a:lnTo>
                  <a:lnTo>
                    <a:pt x="129768" y="382346"/>
                  </a:lnTo>
                  <a:lnTo>
                    <a:pt x="121856" y="387464"/>
                  </a:lnTo>
                  <a:lnTo>
                    <a:pt x="116738" y="395414"/>
                  </a:lnTo>
                  <a:lnTo>
                    <a:pt x="114909" y="405714"/>
                  </a:lnTo>
                  <a:lnTo>
                    <a:pt x="116700" y="416166"/>
                  </a:lnTo>
                  <a:lnTo>
                    <a:pt x="121653" y="423786"/>
                  </a:lnTo>
                  <a:lnTo>
                    <a:pt x="129133" y="428447"/>
                  </a:lnTo>
                  <a:lnTo>
                    <a:pt x="138518" y="430034"/>
                  </a:lnTo>
                  <a:lnTo>
                    <a:pt x="144348" y="430034"/>
                  </a:lnTo>
                  <a:lnTo>
                    <a:pt x="148971" y="428904"/>
                  </a:lnTo>
                  <a:lnTo>
                    <a:pt x="151180" y="427761"/>
                  </a:lnTo>
                  <a:lnTo>
                    <a:pt x="149974" y="422783"/>
                  </a:lnTo>
                  <a:lnTo>
                    <a:pt x="147485" y="423989"/>
                  </a:lnTo>
                  <a:lnTo>
                    <a:pt x="143637" y="424776"/>
                  </a:lnTo>
                  <a:lnTo>
                    <a:pt x="139801" y="424776"/>
                  </a:lnTo>
                  <a:lnTo>
                    <a:pt x="132041" y="423418"/>
                  </a:lnTo>
                  <a:lnTo>
                    <a:pt x="126276" y="419557"/>
                  </a:lnTo>
                  <a:lnTo>
                    <a:pt x="122694" y="413486"/>
                  </a:lnTo>
                  <a:lnTo>
                    <a:pt x="121450" y="405498"/>
                  </a:lnTo>
                  <a:lnTo>
                    <a:pt x="122796" y="397090"/>
                  </a:lnTo>
                  <a:lnTo>
                    <a:pt x="126593" y="390893"/>
                  </a:lnTo>
                  <a:lnTo>
                    <a:pt x="132499" y="387045"/>
                  </a:lnTo>
                  <a:lnTo>
                    <a:pt x="140157" y="385724"/>
                  </a:lnTo>
                  <a:lnTo>
                    <a:pt x="144145" y="385724"/>
                  </a:lnTo>
                  <a:lnTo>
                    <a:pt x="147485" y="386575"/>
                  </a:lnTo>
                  <a:lnTo>
                    <a:pt x="149758" y="387718"/>
                  </a:lnTo>
                  <a:lnTo>
                    <a:pt x="151320" y="382676"/>
                  </a:lnTo>
                  <a:close/>
                </a:path>
                <a:path w="296544" h="560070">
                  <a:moveTo>
                    <a:pt x="155867" y="559447"/>
                  </a:moveTo>
                  <a:lnTo>
                    <a:pt x="154254" y="533628"/>
                  </a:lnTo>
                  <a:lnTo>
                    <a:pt x="149999" y="533628"/>
                  </a:lnTo>
                  <a:lnTo>
                    <a:pt x="145402" y="546112"/>
                  </a:lnTo>
                  <a:lnTo>
                    <a:pt x="144259" y="549376"/>
                  </a:lnTo>
                  <a:lnTo>
                    <a:pt x="143332" y="552208"/>
                  </a:lnTo>
                  <a:lnTo>
                    <a:pt x="142646" y="554812"/>
                  </a:lnTo>
                  <a:lnTo>
                    <a:pt x="141871" y="552132"/>
                  </a:lnTo>
                  <a:lnTo>
                    <a:pt x="141033" y="549300"/>
                  </a:lnTo>
                  <a:lnTo>
                    <a:pt x="139966" y="546112"/>
                  </a:lnTo>
                  <a:lnTo>
                    <a:pt x="135559" y="533628"/>
                  </a:lnTo>
                  <a:lnTo>
                    <a:pt x="131305" y="533628"/>
                  </a:lnTo>
                  <a:lnTo>
                    <a:pt x="129501" y="559447"/>
                  </a:lnTo>
                  <a:lnTo>
                    <a:pt x="132676" y="559447"/>
                  </a:lnTo>
                  <a:lnTo>
                    <a:pt x="133604" y="544474"/>
                  </a:lnTo>
                  <a:lnTo>
                    <a:pt x="133794" y="540181"/>
                  </a:lnTo>
                  <a:lnTo>
                    <a:pt x="133870" y="536956"/>
                  </a:lnTo>
                  <a:lnTo>
                    <a:pt x="134670" y="540029"/>
                  </a:lnTo>
                  <a:lnTo>
                    <a:pt x="135674" y="543318"/>
                  </a:lnTo>
                  <a:lnTo>
                    <a:pt x="136893" y="547001"/>
                  </a:lnTo>
                  <a:lnTo>
                    <a:pt x="141109" y="559295"/>
                  </a:lnTo>
                  <a:lnTo>
                    <a:pt x="143637" y="559295"/>
                  </a:lnTo>
                  <a:lnTo>
                    <a:pt x="149504" y="543204"/>
                  </a:lnTo>
                  <a:lnTo>
                    <a:pt x="151460" y="536956"/>
                  </a:lnTo>
                  <a:lnTo>
                    <a:pt x="151536" y="540143"/>
                  </a:lnTo>
                  <a:lnTo>
                    <a:pt x="151955" y="548106"/>
                  </a:lnTo>
                  <a:lnTo>
                    <a:pt x="152565" y="559447"/>
                  </a:lnTo>
                  <a:lnTo>
                    <a:pt x="155867" y="559447"/>
                  </a:lnTo>
                  <a:close/>
                </a:path>
                <a:path w="296544" h="560070">
                  <a:moveTo>
                    <a:pt x="175653" y="456806"/>
                  </a:moveTo>
                  <a:lnTo>
                    <a:pt x="169392" y="456806"/>
                  </a:lnTo>
                  <a:lnTo>
                    <a:pt x="169392" y="495782"/>
                  </a:lnTo>
                  <a:lnTo>
                    <a:pt x="164769" y="500468"/>
                  </a:lnTo>
                  <a:lnTo>
                    <a:pt x="151320" y="500468"/>
                  </a:lnTo>
                  <a:lnTo>
                    <a:pt x="146558" y="495922"/>
                  </a:lnTo>
                  <a:lnTo>
                    <a:pt x="146558" y="456806"/>
                  </a:lnTo>
                  <a:lnTo>
                    <a:pt x="140296" y="456806"/>
                  </a:lnTo>
                  <a:lnTo>
                    <a:pt x="140296" y="485038"/>
                  </a:lnTo>
                  <a:lnTo>
                    <a:pt x="141605" y="494538"/>
                  </a:lnTo>
                  <a:lnTo>
                    <a:pt x="145224" y="500888"/>
                  </a:lnTo>
                  <a:lnTo>
                    <a:pt x="150685" y="504431"/>
                  </a:lnTo>
                  <a:lnTo>
                    <a:pt x="157505" y="505523"/>
                  </a:lnTo>
                  <a:lnTo>
                    <a:pt x="164719" y="504367"/>
                  </a:lnTo>
                  <a:lnTo>
                    <a:pt x="170472" y="500697"/>
                  </a:lnTo>
                  <a:lnTo>
                    <a:pt x="174282" y="494271"/>
                  </a:lnTo>
                  <a:lnTo>
                    <a:pt x="175653" y="484822"/>
                  </a:lnTo>
                  <a:lnTo>
                    <a:pt x="175653" y="456806"/>
                  </a:lnTo>
                  <a:close/>
                </a:path>
                <a:path w="296544" h="560070">
                  <a:moveTo>
                    <a:pt x="179946" y="548259"/>
                  </a:moveTo>
                  <a:lnTo>
                    <a:pt x="178269" y="547077"/>
                  </a:lnTo>
                  <a:lnTo>
                    <a:pt x="177063" y="546227"/>
                  </a:lnTo>
                  <a:lnTo>
                    <a:pt x="176415" y="546087"/>
                  </a:lnTo>
                  <a:lnTo>
                    <a:pt x="176415" y="548563"/>
                  </a:lnTo>
                  <a:lnTo>
                    <a:pt x="176415" y="555815"/>
                  </a:lnTo>
                  <a:lnTo>
                    <a:pt x="173240" y="557072"/>
                  </a:lnTo>
                  <a:lnTo>
                    <a:pt x="168605" y="557072"/>
                  </a:lnTo>
                  <a:lnTo>
                    <a:pt x="167678" y="557034"/>
                  </a:lnTo>
                  <a:lnTo>
                    <a:pt x="166992" y="556920"/>
                  </a:lnTo>
                  <a:lnTo>
                    <a:pt x="166992" y="547077"/>
                  </a:lnTo>
                  <a:lnTo>
                    <a:pt x="173393" y="547077"/>
                  </a:lnTo>
                  <a:lnTo>
                    <a:pt x="176415" y="548563"/>
                  </a:lnTo>
                  <a:lnTo>
                    <a:pt x="176415" y="546087"/>
                  </a:lnTo>
                  <a:lnTo>
                    <a:pt x="174612" y="545655"/>
                  </a:lnTo>
                  <a:lnTo>
                    <a:pt x="177304" y="544588"/>
                  </a:lnTo>
                  <a:lnTo>
                    <a:pt x="178981" y="542404"/>
                  </a:lnTo>
                  <a:lnTo>
                    <a:pt x="178981" y="537832"/>
                  </a:lnTo>
                  <a:lnTo>
                    <a:pt x="178142" y="536308"/>
                  </a:lnTo>
                  <a:lnTo>
                    <a:pt x="177723" y="536003"/>
                  </a:lnTo>
                  <a:lnTo>
                    <a:pt x="176796" y="535317"/>
                  </a:lnTo>
                  <a:lnTo>
                    <a:pt x="175577" y="534301"/>
                  </a:lnTo>
                  <a:lnTo>
                    <a:pt x="175577" y="537222"/>
                  </a:lnTo>
                  <a:lnTo>
                    <a:pt x="175577" y="542709"/>
                  </a:lnTo>
                  <a:lnTo>
                    <a:pt x="173507" y="544588"/>
                  </a:lnTo>
                  <a:lnTo>
                    <a:pt x="166992" y="544588"/>
                  </a:lnTo>
                  <a:lnTo>
                    <a:pt x="166992" y="536232"/>
                  </a:lnTo>
                  <a:lnTo>
                    <a:pt x="167525" y="536117"/>
                  </a:lnTo>
                  <a:lnTo>
                    <a:pt x="168414" y="536003"/>
                  </a:lnTo>
                  <a:lnTo>
                    <a:pt x="173316" y="536003"/>
                  </a:lnTo>
                  <a:lnTo>
                    <a:pt x="175577" y="537222"/>
                  </a:lnTo>
                  <a:lnTo>
                    <a:pt x="175577" y="534301"/>
                  </a:lnTo>
                  <a:lnTo>
                    <a:pt x="175234" y="534009"/>
                  </a:lnTo>
                  <a:lnTo>
                    <a:pt x="173088" y="533438"/>
                  </a:lnTo>
                  <a:lnTo>
                    <a:pt x="167449" y="533438"/>
                  </a:lnTo>
                  <a:lnTo>
                    <a:pt x="165112" y="533666"/>
                  </a:lnTo>
                  <a:lnTo>
                    <a:pt x="163652" y="534009"/>
                  </a:lnTo>
                  <a:lnTo>
                    <a:pt x="163652" y="559371"/>
                  </a:lnTo>
                  <a:lnTo>
                    <a:pt x="164769" y="559523"/>
                  </a:lnTo>
                  <a:lnTo>
                    <a:pt x="166535" y="559676"/>
                  </a:lnTo>
                  <a:lnTo>
                    <a:pt x="173050" y="559676"/>
                  </a:lnTo>
                  <a:lnTo>
                    <a:pt x="175958" y="558914"/>
                  </a:lnTo>
                  <a:lnTo>
                    <a:pt x="177914" y="557072"/>
                  </a:lnTo>
                  <a:lnTo>
                    <a:pt x="179057" y="556006"/>
                  </a:lnTo>
                  <a:lnTo>
                    <a:pt x="179946" y="554316"/>
                  </a:lnTo>
                  <a:lnTo>
                    <a:pt x="179946" y="548259"/>
                  </a:lnTo>
                  <a:close/>
                </a:path>
                <a:path w="296544" h="560070">
                  <a:moveTo>
                    <a:pt x="198259" y="404787"/>
                  </a:moveTo>
                  <a:lnTo>
                    <a:pt x="196735" y="394995"/>
                  </a:lnTo>
                  <a:lnTo>
                    <a:pt x="192392" y="387324"/>
                  </a:lnTo>
                  <a:lnTo>
                    <a:pt x="191655" y="386791"/>
                  </a:lnTo>
                  <a:lnTo>
                    <a:pt x="191655" y="415950"/>
                  </a:lnTo>
                  <a:lnTo>
                    <a:pt x="186105" y="424980"/>
                  </a:lnTo>
                  <a:lnTo>
                    <a:pt x="166471" y="424980"/>
                  </a:lnTo>
                  <a:lnTo>
                    <a:pt x="160921" y="415671"/>
                  </a:lnTo>
                  <a:lnTo>
                    <a:pt x="161023" y="394995"/>
                  </a:lnTo>
                  <a:lnTo>
                    <a:pt x="166052" y="385584"/>
                  </a:lnTo>
                  <a:lnTo>
                    <a:pt x="186677" y="385584"/>
                  </a:lnTo>
                  <a:lnTo>
                    <a:pt x="191566" y="395351"/>
                  </a:lnTo>
                  <a:lnTo>
                    <a:pt x="191655" y="415950"/>
                  </a:lnTo>
                  <a:lnTo>
                    <a:pt x="191655" y="386791"/>
                  </a:lnTo>
                  <a:lnTo>
                    <a:pt x="190017" y="385584"/>
                  </a:lnTo>
                  <a:lnTo>
                    <a:pt x="185572" y="382320"/>
                  </a:lnTo>
                  <a:lnTo>
                    <a:pt x="176644" y="380530"/>
                  </a:lnTo>
                  <a:lnTo>
                    <a:pt x="167779" y="382320"/>
                  </a:lnTo>
                  <a:lnTo>
                    <a:pt x="160756" y="387413"/>
                  </a:lnTo>
                  <a:lnTo>
                    <a:pt x="156222" y="395185"/>
                  </a:lnTo>
                  <a:lnTo>
                    <a:pt x="156095" y="395541"/>
                  </a:lnTo>
                  <a:lnTo>
                    <a:pt x="154457" y="405701"/>
                  </a:lnTo>
                  <a:lnTo>
                    <a:pt x="156032" y="415632"/>
                  </a:lnTo>
                  <a:lnTo>
                    <a:pt x="160464" y="423316"/>
                  </a:lnTo>
                  <a:lnTo>
                    <a:pt x="167271" y="428282"/>
                  </a:lnTo>
                  <a:lnTo>
                    <a:pt x="175996" y="430034"/>
                  </a:lnTo>
                  <a:lnTo>
                    <a:pt x="184670" y="428396"/>
                  </a:lnTo>
                  <a:lnTo>
                    <a:pt x="189674" y="424980"/>
                  </a:lnTo>
                  <a:lnTo>
                    <a:pt x="191731" y="423570"/>
                  </a:lnTo>
                  <a:lnTo>
                    <a:pt x="196507" y="415632"/>
                  </a:lnTo>
                  <a:lnTo>
                    <a:pt x="198259" y="404787"/>
                  </a:lnTo>
                  <a:close/>
                </a:path>
                <a:path w="296544" h="560070">
                  <a:moveTo>
                    <a:pt x="201612" y="556653"/>
                  </a:moveTo>
                  <a:lnTo>
                    <a:pt x="190423" y="556653"/>
                  </a:lnTo>
                  <a:lnTo>
                    <a:pt x="190423" y="547344"/>
                  </a:lnTo>
                  <a:lnTo>
                    <a:pt x="200418" y="547344"/>
                  </a:lnTo>
                  <a:lnTo>
                    <a:pt x="200418" y="544588"/>
                  </a:lnTo>
                  <a:lnTo>
                    <a:pt x="190423" y="544588"/>
                  </a:lnTo>
                  <a:lnTo>
                    <a:pt x="190423" y="536422"/>
                  </a:lnTo>
                  <a:lnTo>
                    <a:pt x="201028" y="536422"/>
                  </a:lnTo>
                  <a:lnTo>
                    <a:pt x="201028" y="533628"/>
                  </a:lnTo>
                  <a:lnTo>
                    <a:pt x="187045" y="533628"/>
                  </a:lnTo>
                  <a:lnTo>
                    <a:pt x="187045" y="559447"/>
                  </a:lnTo>
                  <a:lnTo>
                    <a:pt x="201612" y="559447"/>
                  </a:lnTo>
                  <a:lnTo>
                    <a:pt x="201612" y="556653"/>
                  </a:lnTo>
                  <a:close/>
                </a:path>
                <a:path w="296544" h="560070">
                  <a:moveTo>
                    <a:pt x="212902" y="484619"/>
                  </a:moveTo>
                  <a:lnTo>
                    <a:pt x="208864" y="480771"/>
                  </a:lnTo>
                  <a:lnTo>
                    <a:pt x="194132" y="475018"/>
                  </a:lnTo>
                  <a:lnTo>
                    <a:pt x="191223" y="472808"/>
                  </a:lnTo>
                  <a:lnTo>
                    <a:pt x="191223" y="465061"/>
                  </a:lnTo>
                  <a:lnTo>
                    <a:pt x="193713" y="461149"/>
                  </a:lnTo>
                  <a:lnTo>
                    <a:pt x="204584" y="461149"/>
                  </a:lnTo>
                  <a:lnTo>
                    <a:pt x="207784" y="462495"/>
                  </a:lnTo>
                  <a:lnTo>
                    <a:pt x="209283" y="463423"/>
                  </a:lnTo>
                  <a:lnTo>
                    <a:pt x="210985" y="458368"/>
                  </a:lnTo>
                  <a:lnTo>
                    <a:pt x="208927" y="457161"/>
                  </a:lnTo>
                  <a:lnTo>
                    <a:pt x="205295" y="456018"/>
                  </a:lnTo>
                  <a:lnTo>
                    <a:pt x="191147" y="456018"/>
                  </a:lnTo>
                  <a:lnTo>
                    <a:pt x="184962" y="461568"/>
                  </a:lnTo>
                  <a:lnTo>
                    <a:pt x="184962" y="475729"/>
                  </a:lnTo>
                  <a:lnTo>
                    <a:pt x="189801" y="479844"/>
                  </a:lnTo>
                  <a:lnTo>
                    <a:pt x="204089" y="485114"/>
                  </a:lnTo>
                  <a:lnTo>
                    <a:pt x="206654" y="487743"/>
                  </a:lnTo>
                  <a:lnTo>
                    <a:pt x="206654" y="497065"/>
                  </a:lnTo>
                  <a:lnTo>
                    <a:pt x="202958" y="500329"/>
                  </a:lnTo>
                  <a:lnTo>
                    <a:pt x="192354" y="500329"/>
                  </a:lnTo>
                  <a:lnTo>
                    <a:pt x="188379" y="498983"/>
                  </a:lnTo>
                  <a:lnTo>
                    <a:pt x="185597" y="497205"/>
                  </a:lnTo>
                  <a:lnTo>
                    <a:pt x="183959" y="502399"/>
                  </a:lnTo>
                  <a:lnTo>
                    <a:pt x="186524" y="504101"/>
                  </a:lnTo>
                  <a:lnTo>
                    <a:pt x="191579" y="505523"/>
                  </a:lnTo>
                  <a:lnTo>
                    <a:pt x="207505" y="505523"/>
                  </a:lnTo>
                  <a:lnTo>
                    <a:pt x="212902" y="499059"/>
                  </a:lnTo>
                  <a:lnTo>
                    <a:pt x="212902" y="484619"/>
                  </a:lnTo>
                  <a:close/>
                </a:path>
                <a:path w="296544" h="560070">
                  <a:moveTo>
                    <a:pt x="225437" y="559447"/>
                  </a:moveTo>
                  <a:lnTo>
                    <a:pt x="224942" y="558457"/>
                  </a:lnTo>
                  <a:lnTo>
                    <a:pt x="224320" y="555967"/>
                  </a:lnTo>
                  <a:lnTo>
                    <a:pt x="223481" y="552361"/>
                  </a:lnTo>
                  <a:lnTo>
                    <a:pt x="222834" y="549681"/>
                  </a:lnTo>
                  <a:lnTo>
                    <a:pt x="221907" y="548259"/>
                  </a:lnTo>
                  <a:lnTo>
                    <a:pt x="221640" y="547839"/>
                  </a:lnTo>
                  <a:lnTo>
                    <a:pt x="219684" y="547154"/>
                  </a:lnTo>
                  <a:lnTo>
                    <a:pt x="222364" y="546112"/>
                  </a:lnTo>
                  <a:lnTo>
                    <a:pt x="222732" y="545731"/>
                  </a:lnTo>
                  <a:lnTo>
                    <a:pt x="224548" y="543852"/>
                  </a:lnTo>
                  <a:lnTo>
                    <a:pt x="224548" y="538454"/>
                  </a:lnTo>
                  <a:lnTo>
                    <a:pt x="223786" y="536689"/>
                  </a:lnTo>
                  <a:lnTo>
                    <a:pt x="223050" y="536041"/>
                  </a:lnTo>
                  <a:lnTo>
                    <a:pt x="221183" y="534365"/>
                  </a:lnTo>
                  <a:lnTo>
                    <a:pt x="221183" y="537489"/>
                  </a:lnTo>
                  <a:lnTo>
                    <a:pt x="221094" y="543852"/>
                  </a:lnTo>
                  <a:lnTo>
                    <a:pt x="218922" y="545731"/>
                  </a:lnTo>
                  <a:lnTo>
                    <a:pt x="211950" y="545731"/>
                  </a:lnTo>
                  <a:lnTo>
                    <a:pt x="211950" y="536346"/>
                  </a:lnTo>
                  <a:lnTo>
                    <a:pt x="212521" y="536194"/>
                  </a:lnTo>
                  <a:lnTo>
                    <a:pt x="213639" y="536041"/>
                  </a:lnTo>
                  <a:lnTo>
                    <a:pt x="218770" y="536041"/>
                  </a:lnTo>
                  <a:lnTo>
                    <a:pt x="221183" y="537489"/>
                  </a:lnTo>
                  <a:lnTo>
                    <a:pt x="221183" y="534365"/>
                  </a:lnTo>
                  <a:lnTo>
                    <a:pt x="220916" y="534123"/>
                  </a:lnTo>
                  <a:lnTo>
                    <a:pt x="218579" y="533438"/>
                  </a:lnTo>
                  <a:lnTo>
                    <a:pt x="212750" y="533438"/>
                  </a:lnTo>
                  <a:lnTo>
                    <a:pt x="210299" y="533666"/>
                  </a:lnTo>
                  <a:lnTo>
                    <a:pt x="208610" y="534009"/>
                  </a:lnTo>
                  <a:lnTo>
                    <a:pt x="208610" y="559447"/>
                  </a:lnTo>
                  <a:lnTo>
                    <a:pt x="211950" y="559447"/>
                  </a:lnTo>
                  <a:lnTo>
                    <a:pt x="211950" y="548259"/>
                  </a:lnTo>
                  <a:lnTo>
                    <a:pt x="215087" y="548259"/>
                  </a:lnTo>
                  <a:lnTo>
                    <a:pt x="218122" y="548373"/>
                  </a:lnTo>
                  <a:lnTo>
                    <a:pt x="219532" y="549719"/>
                  </a:lnTo>
                  <a:lnTo>
                    <a:pt x="220992" y="556501"/>
                  </a:lnTo>
                  <a:lnTo>
                    <a:pt x="221564" y="558723"/>
                  </a:lnTo>
                  <a:lnTo>
                    <a:pt x="221983" y="559447"/>
                  </a:lnTo>
                  <a:lnTo>
                    <a:pt x="225437" y="559447"/>
                  </a:lnTo>
                  <a:close/>
                </a:path>
                <a:path w="296544" h="560070">
                  <a:moveTo>
                    <a:pt x="231559" y="424065"/>
                  </a:moveTo>
                  <a:lnTo>
                    <a:pt x="211074" y="424065"/>
                  </a:lnTo>
                  <a:lnTo>
                    <a:pt x="211074" y="381317"/>
                  </a:lnTo>
                  <a:lnTo>
                    <a:pt x="204812" y="381317"/>
                  </a:lnTo>
                  <a:lnTo>
                    <a:pt x="204812" y="429247"/>
                  </a:lnTo>
                  <a:lnTo>
                    <a:pt x="231559" y="429247"/>
                  </a:lnTo>
                  <a:lnTo>
                    <a:pt x="231559" y="424065"/>
                  </a:lnTo>
                  <a:close/>
                </a:path>
                <a:path w="296544" h="560070">
                  <a:moveTo>
                    <a:pt x="246189" y="548614"/>
                  </a:moveTo>
                  <a:lnTo>
                    <a:pt x="243992" y="546544"/>
                  </a:lnTo>
                  <a:lnTo>
                    <a:pt x="236067" y="543445"/>
                  </a:lnTo>
                  <a:lnTo>
                    <a:pt x="234492" y="542251"/>
                  </a:lnTo>
                  <a:lnTo>
                    <a:pt x="234492" y="538073"/>
                  </a:lnTo>
                  <a:lnTo>
                    <a:pt x="235839" y="535965"/>
                  </a:lnTo>
                  <a:lnTo>
                    <a:pt x="241706" y="535965"/>
                  </a:lnTo>
                  <a:lnTo>
                    <a:pt x="243420" y="536702"/>
                  </a:lnTo>
                  <a:lnTo>
                    <a:pt x="244233" y="537197"/>
                  </a:lnTo>
                  <a:lnTo>
                    <a:pt x="245148" y="534479"/>
                  </a:lnTo>
                  <a:lnTo>
                    <a:pt x="244043" y="533819"/>
                  </a:lnTo>
                  <a:lnTo>
                    <a:pt x="242087" y="533209"/>
                  </a:lnTo>
                  <a:lnTo>
                    <a:pt x="234454" y="533209"/>
                  </a:lnTo>
                  <a:lnTo>
                    <a:pt x="231127" y="536194"/>
                  </a:lnTo>
                  <a:lnTo>
                    <a:pt x="231127" y="543826"/>
                  </a:lnTo>
                  <a:lnTo>
                    <a:pt x="233730" y="546049"/>
                  </a:lnTo>
                  <a:lnTo>
                    <a:pt x="241427" y="548881"/>
                  </a:lnTo>
                  <a:lnTo>
                    <a:pt x="242811" y="550303"/>
                  </a:lnTo>
                  <a:lnTo>
                    <a:pt x="242811" y="555320"/>
                  </a:lnTo>
                  <a:lnTo>
                    <a:pt x="240817" y="557085"/>
                  </a:lnTo>
                  <a:lnTo>
                    <a:pt x="235115" y="557085"/>
                  </a:lnTo>
                  <a:lnTo>
                    <a:pt x="232968" y="556348"/>
                  </a:lnTo>
                  <a:lnTo>
                    <a:pt x="231470" y="555396"/>
                  </a:lnTo>
                  <a:lnTo>
                    <a:pt x="230593" y="558190"/>
                  </a:lnTo>
                  <a:lnTo>
                    <a:pt x="231965" y="559104"/>
                  </a:lnTo>
                  <a:lnTo>
                    <a:pt x="234696" y="559879"/>
                  </a:lnTo>
                  <a:lnTo>
                    <a:pt x="243268" y="559879"/>
                  </a:lnTo>
                  <a:lnTo>
                    <a:pt x="246189" y="556387"/>
                  </a:lnTo>
                  <a:lnTo>
                    <a:pt x="246189" y="548614"/>
                  </a:lnTo>
                  <a:close/>
                </a:path>
                <a:path w="296544" h="560070">
                  <a:moveTo>
                    <a:pt x="248412" y="499554"/>
                  </a:moveTo>
                  <a:lnTo>
                    <a:pt x="227647" y="499554"/>
                  </a:lnTo>
                  <a:lnTo>
                    <a:pt x="227647" y="482269"/>
                  </a:lnTo>
                  <a:lnTo>
                    <a:pt x="246202" y="482269"/>
                  </a:lnTo>
                  <a:lnTo>
                    <a:pt x="246202" y="477151"/>
                  </a:lnTo>
                  <a:lnTo>
                    <a:pt x="227647" y="477151"/>
                  </a:lnTo>
                  <a:lnTo>
                    <a:pt x="227647" y="462000"/>
                  </a:lnTo>
                  <a:lnTo>
                    <a:pt x="247345" y="462000"/>
                  </a:lnTo>
                  <a:lnTo>
                    <a:pt x="247345" y="456806"/>
                  </a:lnTo>
                  <a:lnTo>
                    <a:pt x="221386" y="456806"/>
                  </a:lnTo>
                  <a:lnTo>
                    <a:pt x="221386" y="504748"/>
                  </a:lnTo>
                  <a:lnTo>
                    <a:pt x="248412" y="504748"/>
                  </a:lnTo>
                  <a:lnTo>
                    <a:pt x="248412" y="499554"/>
                  </a:lnTo>
                  <a:close/>
                </a:path>
                <a:path w="296544" h="560070">
                  <a:moveTo>
                    <a:pt x="274434" y="381317"/>
                  </a:moveTo>
                  <a:lnTo>
                    <a:pt x="268592" y="381317"/>
                  </a:lnTo>
                  <a:lnTo>
                    <a:pt x="268592" y="408838"/>
                  </a:lnTo>
                  <a:lnTo>
                    <a:pt x="268744" y="414667"/>
                  </a:lnTo>
                  <a:lnTo>
                    <a:pt x="269303" y="421068"/>
                  </a:lnTo>
                  <a:lnTo>
                    <a:pt x="269100" y="421144"/>
                  </a:lnTo>
                  <a:lnTo>
                    <a:pt x="266890" y="416166"/>
                  </a:lnTo>
                  <a:lnTo>
                    <a:pt x="264045" y="411187"/>
                  </a:lnTo>
                  <a:lnTo>
                    <a:pt x="245275" y="381317"/>
                  </a:lnTo>
                  <a:lnTo>
                    <a:pt x="238442" y="381317"/>
                  </a:lnTo>
                  <a:lnTo>
                    <a:pt x="238442" y="429247"/>
                  </a:lnTo>
                  <a:lnTo>
                    <a:pt x="244271" y="429247"/>
                  </a:lnTo>
                  <a:lnTo>
                    <a:pt x="244208" y="395033"/>
                  </a:lnTo>
                  <a:lnTo>
                    <a:pt x="243852" y="388988"/>
                  </a:lnTo>
                  <a:lnTo>
                    <a:pt x="244068" y="388924"/>
                  </a:lnTo>
                  <a:lnTo>
                    <a:pt x="246405" y="394106"/>
                  </a:lnTo>
                  <a:lnTo>
                    <a:pt x="249605" y="399592"/>
                  </a:lnTo>
                  <a:lnTo>
                    <a:pt x="268173" y="429247"/>
                  </a:lnTo>
                  <a:lnTo>
                    <a:pt x="274434" y="429247"/>
                  </a:lnTo>
                  <a:lnTo>
                    <a:pt x="274434" y="381317"/>
                  </a:lnTo>
                  <a:close/>
                </a:path>
                <a:path w="296544" h="560070">
                  <a:moveTo>
                    <a:pt x="296176" y="350240"/>
                  </a:moveTo>
                  <a:lnTo>
                    <a:pt x="71704" y="291477"/>
                  </a:lnTo>
                  <a:lnTo>
                    <a:pt x="0" y="325564"/>
                  </a:lnTo>
                  <a:lnTo>
                    <a:pt x="70523" y="303225"/>
                  </a:lnTo>
                  <a:lnTo>
                    <a:pt x="296176" y="350240"/>
                  </a:lnTo>
                  <a:close/>
                </a:path>
                <a:path w="296544" h="560070">
                  <a:moveTo>
                    <a:pt x="296176" y="324332"/>
                  </a:moveTo>
                  <a:lnTo>
                    <a:pt x="71704" y="259080"/>
                  </a:lnTo>
                  <a:lnTo>
                    <a:pt x="0" y="299656"/>
                  </a:lnTo>
                  <a:lnTo>
                    <a:pt x="70523" y="270840"/>
                  </a:lnTo>
                  <a:lnTo>
                    <a:pt x="296176" y="324332"/>
                  </a:lnTo>
                  <a:close/>
                </a:path>
                <a:path w="296544" h="560070">
                  <a:moveTo>
                    <a:pt x="296176" y="298437"/>
                  </a:moveTo>
                  <a:lnTo>
                    <a:pt x="71704" y="226707"/>
                  </a:lnTo>
                  <a:lnTo>
                    <a:pt x="0" y="273761"/>
                  </a:lnTo>
                  <a:lnTo>
                    <a:pt x="70523" y="238455"/>
                  </a:lnTo>
                  <a:lnTo>
                    <a:pt x="296176" y="298437"/>
                  </a:lnTo>
                  <a:close/>
                </a:path>
                <a:path w="296544" h="560070">
                  <a:moveTo>
                    <a:pt x="296176" y="272542"/>
                  </a:moveTo>
                  <a:lnTo>
                    <a:pt x="71704" y="194322"/>
                  </a:lnTo>
                  <a:lnTo>
                    <a:pt x="0" y="247865"/>
                  </a:lnTo>
                  <a:lnTo>
                    <a:pt x="70523" y="206082"/>
                  </a:lnTo>
                  <a:lnTo>
                    <a:pt x="296176" y="272542"/>
                  </a:lnTo>
                  <a:close/>
                </a:path>
                <a:path w="296544" h="560070">
                  <a:moveTo>
                    <a:pt x="296176" y="246646"/>
                  </a:moveTo>
                  <a:lnTo>
                    <a:pt x="71704" y="161925"/>
                  </a:lnTo>
                  <a:lnTo>
                    <a:pt x="0" y="221957"/>
                  </a:lnTo>
                  <a:lnTo>
                    <a:pt x="70523" y="173672"/>
                  </a:lnTo>
                  <a:lnTo>
                    <a:pt x="296176" y="246646"/>
                  </a:lnTo>
                  <a:close/>
                </a:path>
                <a:path w="296544" h="560070">
                  <a:moveTo>
                    <a:pt x="296176" y="220751"/>
                  </a:moveTo>
                  <a:lnTo>
                    <a:pt x="71704" y="129540"/>
                  </a:lnTo>
                  <a:lnTo>
                    <a:pt x="0" y="196075"/>
                  </a:lnTo>
                  <a:lnTo>
                    <a:pt x="70523" y="141300"/>
                  </a:lnTo>
                  <a:lnTo>
                    <a:pt x="296176" y="220751"/>
                  </a:lnTo>
                  <a:close/>
                </a:path>
                <a:path w="296544" h="560070">
                  <a:moveTo>
                    <a:pt x="296176" y="194843"/>
                  </a:moveTo>
                  <a:lnTo>
                    <a:pt x="71704" y="97155"/>
                  </a:lnTo>
                  <a:lnTo>
                    <a:pt x="0" y="170167"/>
                  </a:lnTo>
                  <a:lnTo>
                    <a:pt x="70523" y="108902"/>
                  </a:lnTo>
                  <a:lnTo>
                    <a:pt x="296176" y="194843"/>
                  </a:lnTo>
                  <a:close/>
                </a:path>
                <a:path w="296544" h="560070">
                  <a:moveTo>
                    <a:pt x="296176" y="168948"/>
                  </a:moveTo>
                  <a:lnTo>
                    <a:pt x="71704" y="64770"/>
                  </a:lnTo>
                  <a:lnTo>
                    <a:pt x="0" y="144272"/>
                  </a:lnTo>
                  <a:lnTo>
                    <a:pt x="70523" y="76530"/>
                  </a:lnTo>
                  <a:lnTo>
                    <a:pt x="296176" y="168948"/>
                  </a:lnTo>
                  <a:close/>
                </a:path>
                <a:path w="296544" h="560070">
                  <a:moveTo>
                    <a:pt x="296176" y="143040"/>
                  </a:moveTo>
                  <a:lnTo>
                    <a:pt x="71704" y="32372"/>
                  </a:lnTo>
                  <a:lnTo>
                    <a:pt x="0" y="118364"/>
                  </a:lnTo>
                  <a:lnTo>
                    <a:pt x="70523" y="44132"/>
                  </a:lnTo>
                  <a:lnTo>
                    <a:pt x="296176" y="143040"/>
                  </a:lnTo>
                  <a:close/>
                </a:path>
                <a:path w="296544" h="560070">
                  <a:moveTo>
                    <a:pt x="296176" y="117157"/>
                  </a:moveTo>
                  <a:lnTo>
                    <a:pt x="71704" y="0"/>
                  </a:lnTo>
                  <a:lnTo>
                    <a:pt x="0" y="92468"/>
                  </a:lnTo>
                  <a:lnTo>
                    <a:pt x="70523" y="11747"/>
                  </a:lnTo>
                  <a:lnTo>
                    <a:pt x="296176" y="11715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55">
            <a:extLst>
              <a:ext uri="{FF2B5EF4-FFF2-40B4-BE49-F238E27FC236}">
                <a16:creationId xmlns:a16="http://schemas.microsoft.com/office/drawing/2014/main" id="{0279EAF9-5980-A128-37AE-B10C326D0C39}"/>
              </a:ext>
            </a:extLst>
          </p:cNvPr>
          <p:cNvSpPr txBox="1"/>
          <p:nvPr/>
        </p:nvSpPr>
        <p:spPr>
          <a:xfrm>
            <a:off x="167321" y="1968726"/>
            <a:ext cx="3501587" cy="599331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en-US" sz="1600" i="1" dirty="0">
                <a:solidFill>
                  <a:srgbClr val="FFFFFF"/>
                </a:solidFill>
                <a:latin typeface="Sabon"/>
                <a:cs typeface="Sabon"/>
              </a:rPr>
              <a:t>Multi-Session Events Exploring the Cross-Over of Specialist Legal Practice Areas</a:t>
            </a:r>
            <a:endParaRPr lang="en-GB" sz="1600" i="1" spc="-20" dirty="0">
              <a:solidFill>
                <a:srgbClr val="FFFFFF"/>
              </a:solidFill>
              <a:latin typeface="Sabon"/>
              <a:cs typeface="Sabon"/>
            </a:endParaRPr>
          </a:p>
        </p:txBody>
      </p:sp>
      <p:sp>
        <p:nvSpPr>
          <p:cNvPr id="39" name="object 54">
            <a:extLst>
              <a:ext uri="{FF2B5EF4-FFF2-40B4-BE49-F238E27FC236}">
                <a16:creationId xmlns:a16="http://schemas.microsoft.com/office/drawing/2014/main" id="{67ABA697-EE51-2111-3812-36CF4A948241}"/>
              </a:ext>
            </a:extLst>
          </p:cNvPr>
          <p:cNvSpPr txBox="1">
            <a:spLocks/>
          </p:cNvSpPr>
          <p:nvPr/>
        </p:nvSpPr>
        <p:spPr>
          <a:xfrm>
            <a:off x="62887" y="653892"/>
            <a:ext cx="4140813" cy="112146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>
            <a:lvl1pPr algn="l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3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4000"/>
              </a:lnSpc>
              <a:spcBef>
                <a:spcPts val="900"/>
              </a:spcBef>
            </a:pPr>
            <a:r>
              <a:rPr lang="en-US" sz="3000" spc="-25" dirty="0">
                <a:solidFill>
                  <a:schemeClr val="bg1"/>
                </a:solidFill>
                <a:latin typeface="Sabon Roman" pitchFamily="2" charset="0"/>
              </a:rPr>
              <a:t>Lincoln House Chambers  Autumn Seminar Series</a:t>
            </a:r>
            <a:endParaRPr lang="en-GB" sz="3000" spc="-25" dirty="0">
              <a:solidFill>
                <a:schemeClr val="bg1"/>
              </a:solidFill>
              <a:latin typeface="Sabon Roman" pitchFamily="2" charset="0"/>
            </a:endParaRPr>
          </a:p>
        </p:txBody>
      </p:sp>
      <p:sp>
        <p:nvSpPr>
          <p:cNvPr id="18" name="object 36">
            <a:extLst>
              <a:ext uri="{FF2B5EF4-FFF2-40B4-BE49-F238E27FC236}">
                <a16:creationId xmlns:a16="http://schemas.microsoft.com/office/drawing/2014/main" id="{127322AE-20BC-F8AC-071E-F56108C872CF}"/>
              </a:ext>
            </a:extLst>
          </p:cNvPr>
          <p:cNvSpPr txBox="1"/>
          <p:nvPr/>
        </p:nvSpPr>
        <p:spPr>
          <a:xfrm>
            <a:off x="8818302" y="897928"/>
            <a:ext cx="2472209" cy="1188494"/>
          </a:xfrm>
          <a:prstGeom prst="rect">
            <a:avLst/>
          </a:prstGeom>
          <a:solidFill>
            <a:srgbClr val="202F58"/>
          </a:solidFill>
        </p:spPr>
        <p:txBody>
          <a:bodyPr vert="horz" wrap="square" lIns="144000" tIns="144000" rIns="144000" bIns="144000" rtlCol="0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1060"/>
              </a:spcBef>
            </a:pPr>
            <a:r>
              <a:rPr lang="en-GB" sz="1200" dirty="0">
                <a:solidFill>
                  <a:schemeClr val="bg1"/>
                </a:solidFill>
                <a:latin typeface="Frutiger"/>
                <a:cs typeface="Frutiger"/>
              </a:rPr>
              <a:t>Once image has been inserted, under the </a:t>
            </a:r>
            <a:r>
              <a:rPr lang="en-GB" sz="1200" b="1" dirty="0">
                <a:solidFill>
                  <a:schemeClr val="bg1"/>
                </a:solidFill>
                <a:latin typeface="Frutiger"/>
                <a:cs typeface="Frutiger"/>
              </a:rPr>
              <a:t>Picture Format </a:t>
            </a:r>
            <a:r>
              <a:rPr lang="en-GB" sz="1200" dirty="0">
                <a:solidFill>
                  <a:schemeClr val="bg1"/>
                </a:solidFill>
                <a:latin typeface="Frutiger"/>
                <a:cs typeface="Frutiger"/>
              </a:rPr>
              <a:t>tab, select Crop, and move/resize the image accordingly. Click outside of the image to deselect</a:t>
            </a:r>
          </a:p>
        </p:txBody>
      </p:sp>
      <p:sp>
        <p:nvSpPr>
          <p:cNvPr id="11" name="bg object 38">
            <a:extLst>
              <a:ext uri="{FF2B5EF4-FFF2-40B4-BE49-F238E27FC236}">
                <a16:creationId xmlns:a16="http://schemas.microsoft.com/office/drawing/2014/main" id="{4617C382-D8A6-A92D-AE10-4CB10EF9952A}"/>
              </a:ext>
            </a:extLst>
          </p:cNvPr>
          <p:cNvSpPr/>
          <p:nvPr/>
        </p:nvSpPr>
        <p:spPr>
          <a:xfrm>
            <a:off x="0" y="10566353"/>
            <a:ext cx="7560309" cy="125448"/>
          </a:xfrm>
          <a:custGeom>
            <a:avLst/>
            <a:gdLst/>
            <a:ahLst/>
            <a:cxnLst/>
            <a:rect l="l" t="t" r="r" b="b"/>
            <a:pathLst>
              <a:path w="7560309" h="875030">
                <a:moveTo>
                  <a:pt x="7559992" y="0"/>
                </a:moveTo>
                <a:lnTo>
                  <a:pt x="0" y="0"/>
                </a:lnTo>
                <a:lnTo>
                  <a:pt x="0" y="874572"/>
                </a:lnTo>
                <a:lnTo>
                  <a:pt x="7559992" y="874572"/>
                </a:lnTo>
                <a:lnTo>
                  <a:pt x="7559992" y="0"/>
                </a:lnTo>
                <a:close/>
              </a:path>
            </a:pathLst>
          </a:custGeom>
          <a:solidFill>
            <a:srgbClr val="202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F51CAA-8BE7-2AB2-6A5E-AB00BF51F31F}"/>
              </a:ext>
            </a:extLst>
          </p:cNvPr>
          <p:cNvSpPr txBox="1"/>
          <p:nvPr/>
        </p:nvSpPr>
        <p:spPr>
          <a:xfrm>
            <a:off x="167321" y="3058035"/>
            <a:ext cx="7269799" cy="931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Join 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Lincoln House Chambers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this autumn for a series of in-depth training days focused on legal cross-over and key developments across our core practice areas. Spanning across 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three afternoons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these sessions are designed for legal professionals with an established foundation in one area, seeking to develop a broader, multi-disciplinary skillset.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488F233-95D9-2149-E7AF-A566D0B9EDA2}"/>
              </a:ext>
            </a:extLst>
          </p:cNvPr>
          <p:cNvSpPr txBox="1"/>
          <p:nvPr/>
        </p:nvSpPr>
        <p:spPr>
          <a:xfrm>
            <a:off x="139972" y="4050739"/>
            <a:ext cx="726979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📅 Day 1 – Thursday 25 September</a:t>
            </a:r>
          </a:p>
          <a:p>
            <a:r>
              <a:rPr lang="en-US" sz="1100" b="1" dirty="0"/>
              <a:t>Criminal Law, Transport, Professional Disciplinary &amp; Mental Health</a:t>
            </a:r>
          </a:p>
          <a:p>
            <a:endParaRPr lang="en-US" sz="1100" dirty="0"/>
          </a:p>
          <a:p>
            <a:r>
              <a:rPr lang="en-US" sz="1100" dirty="0"/>
              <a:t>•	Crime &amp; Mental Health – Addressing mental health complexities in crime/regulatory cases</a:t>
            </a:r>
          </a:p>
          <a:p>
            <a:r>
              <a:rPr lang="en-US" sz="1100" dirty="0"/>
              <a:t>•	Corporate &amp; Gross Negligence Manslaughter – Defending professionals/</a:t>
            </a:r>
            <a:r>
              <a:rPr lang="en-US" sz="1100" dirty="0" err="1"/>
              <a:t>organisations</a:t>
            </a:r>
            <a:r>
              <a:rPr lang="en-US" sz="1100" dirty="0"/>
              <a:t>.</a:t>
            </a:r>
          </a:p>
          <a:p>
            <a:r>
              <a:rPr lang="en-US" sz="1100" dirty="0"/>
              <a:t>•	Sexual Offences in Disciplinary Cases – Navigating crossover with criminal implications.</a:t>
            </a:r>
          </a:p>
          <a:p>
            <a:r>
              <a:rPr lang="en-US" sz="1100" dirty="0"/>
              <a:t>•	Transport Law – Covering traffic commissioner interventions and regulatory overlap.</a:t>
            </a:r>
          </a:p>
          <a:p>
            <a:endParaRPr lang="en-US" sz="1100" dirty="0"/>
          </a:p>
          <a:p>
            <a:r>
              <a:rPr lang="en-US" sz="1100" dirty="0"/>
              <a:t>Speakers include: Richard English KC, Clare Ashcroft, John Harrison KC, Simon Gurney, Richard Dawson &amp; others</a:t>
            </a:r>
          </a:p>
          <a:p>
            <a:endParaRPr lang="en-US" sz="1100" dirty="0"/>
          </a:p>
          <a:p>
            <a:r>
              <a:rPr lang="en-US" sz="1100" dirty="0"/>
              <a:t>📅 Day 2 – Thursday 9 October</a:t>
            </a:r>
          </a:p>
          <a:p>
            <a:r>
              <a:rPr lang="en-US" sz="1100" b="1" dirty="0"/>
              <a:t>Regulatory Law, Assets, Raids, H&amp;S, Trading Standards, Environment</a:t>
            </a:r>
          </a:p>
          <a:p>
            <a:endParaRPr lang="en-US" sz="1100" dirty="0"/>
          </a:p>
          <a:p>
            <a:r>
              <a:rPr lang="en-US" sz="1100" dirty="0"/>
              <a:t>•	H&amp;S Update – Key developments in health &amp; safety law.</a:t>
            </a:r>
          </a:p>
          <a:p>
            <a:r>
              <a:rPr lang="en-US" sz="1100" dirty="0"/>
              <a:t>•	Investigations, Assets &amp; Raids – Early stage strategy for corporate clients.</a:t>
            </a:r>
          </a:p>
          <a:p>
            <a:r>
              <a:rPr lang="en-US" sz="1100" dirty="0"/>
              <a:t>•	Restraint &amp; Civil Recovery – Managing cases with restrained assets.</a:t>
            </a:r>
          </a:p>
          <a:p>
            <a:r>
              <a:rPr lang="en-US" sz="1100" dirty="0"/>
              <a:t>•	Trading Standards (Prosecution &amp; Defence) – Insight for both prosecutors and </a:t>
            </a:r>
            <a:r>
              <a:rPr lang="en-US" sz="1100" dirty="0" err="1"/>
              <a:t>defence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Speakers include: Andrew Thomas KC, David Pojur, Anam Khan, Paul Williams.</a:t>
            </a:r>
          </a:p>
          <a:p>
            <a:endParaRPr lang="en-US" sz="1100" dirty="0"/>
          </a:p>
          <a:p>
            <a:r>
              <a:rPr lang="en-US" sz="1100" dirty="0"/>
              <a:t>📅 Day 3 – Thursday 6 November</a:t>
            </a:r>
          </a:p>
          <a:p>
            <a:r>
              <a:rPr lang="en-US" sz="1100" b="1" dirty="0"/>
              <a:t>Inquests: Coronial Law, Healthcare, Local Authorities</a:t>
            </a:r>
          </a:p>
          <a:p>
            <a:endParaRPr lang="en-US" sz="1100" dirty="0"/>
          </a:p>
          <a:p>
            <a:r>
              <a:rPr lang="en-US" sz="1100" dirty="0"/>
              <a:t>•	Inquest Law Update – Recent changes and implications.</a:t>
            </a:r>
          </a:p>
          <a:p>
            <a:r>
              <a:rPr lang="en-US" sz="1100" dirty="0"/>
              <a:t>•	Healthcare Inquests – Representing healthcare providers.</a:t>
            </a:r>
          </a:p>
          <a:p>
            <a:r>
              <a:rPr lang="en-US" sz="1100" dirty="0"/>
              <a:t>•	Inquests for Criminal Solicitors – for clients that are IPs/have significant interest in inquest proceedings.</a:t>
            </a:r>
          </a:p>
          <a:p>
            <a:r>
              <a:rPr lang="en-US" sz="1100" dirty="0"/>
              <a:t>•	Local Authority Inquests – Considerations for local authority IPs.</a:t>
            </a:r>
          </a:p>
          <a:p>
            <a:r>
              <a:rPr lang="en-US" sz="1100" dirty="0"/>
              <a:t>• 	Work-Related Stress, Bullying &amp; Mental Health Inquests</a:t>
            </a:r>
          </a:p>
          <a:p>
            <a:endParaRPr lang="en-US" sz="1100" dirty="0"/>
          </a:p>
          <a:p>
            <a:r>
              <a:rPr lang="en-US" sz="1100" dirty="0"/>
              <a:t>Speakers include: David Pojur, Paul Williams, Austin Welch.</a:t>
            </a:r>
          </a:p>
          <a:p>
            <a:endParaRPr lang="en-US" sz="1100" dirty="0"/>
          </a:p>
          <a:p>
            <a:r>
              <a:rPr lang="en-US" sz="1100" b="1" dirty="0"/>
              <a:t>Each day concludes with a networking opportunity. 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To register interested or to reserve a place please email: events@lincolnhousechambers.com</a:t>
            </a:r>
          </a:p>
        </p:txBody>
      </p:sp>
    </p:spTree>
    <p:extLst>
      <p:ext uri="{BB962C8B-B14F-4D97-AF65-F5344CB8AC3E}">
        <p14:creationId xmlns:p14="http://schemas.microsoft.com/office/powerpoint/2010/main" val="336210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4677</TotalTime>
  <Words>439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Frutiger</vt:lpstr>
      <vt:lpstr>Frutiger Light</vt:lpstr>
      <vt:lpstr>Sabon</vt:lpstr>
      <vt:lpstr>Sabon Roman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Millard</dc:creator>
  <cp:lastModifiedBy>Ty Price</cp:lastModifiedBy>
  <cp:revision>50</cp:revision>
  <dcterms:created xsi:type="dcterms:W3CDTF">2024-03-13T16:31:56Z</dcterms:created>
  <dcterms:modified xsi:type="dcterms:W3CDTF">2025-07-28T13:18:29Z</dcterms:modified>
</cp:coreProperties>
</file>